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BAF2-A0A8-4B16-8A80-2C1F9F682DF9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CA58-B532-497A-8A46-4B2F82A8B6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View006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43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43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1,300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43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0.80080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117.18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14 %</a:t>
            </a:r>
          </a:p>
          <a:p>
            <a:r>
              <a:rPr lang="en-US" smtClean="0"/>
              <a:t>Counting Rate: 3089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4023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0.2268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9.23    0.16   34.33  C           9.23    0.00    3.9149</a:t>
            </a:r>
          </a:p>
          <a:p>
            <a:r>
              <a:rPr lang="en-US" smtClean="0"/>
              <a:t> O                     32.36                                                    </a:t>
            </a:r>
          </a:p>
          <a:p>
            <a:r>
              <a:rPr lang="en-US" smtClean="0"/>
              <a:t> F K           0.677    2.65    0.46    6.23  F           2.65    0.00    3.7453</a:t>
            </a:r>
          </a:p>
          <a:p>
            <a:r>
              <a:rPr lang="pl-PL" smtClean="0"/>
              <a:t>Na K           1.041    0.73    0.34    0.70  Na2O        0.98    0.37    0.8508</a:t>
            </a:r>
          </a:p>
          <a:p>
            <a:r>
              <a:rPr lang="nn-NO" smtClean="0"/>
              <a:t>Mg K           1.253    2.28    0.33    4.20  MgO         3.79    1.12    2.6962</a:t>
            </a:r>
          </a:p>
          <a:p>
            <a:r>
              <a:rPr lang="en-US" smtClean="0"/>
              <a:t>Al K           1.486    6.11    0.37    5.06  Al2O3      11.55    2.69    8.3830</a:t>
            </a:r>
          </a:p>
          <a:p>
            <a:r>
              <a:rPr lang="it-IT" smtClean="0"/>
              <a:t>Si K           1.739   13.59    0.44   21.62  SiO2       29.07    5.74   21.0706</a:t>
            </a:r>
          </a:p>
          <a:p>
            <a:r>
              <a:rPr lang="en-US" smtClean="0"/>
              <a:t>Cl K           2.621    0.66    0.23    0.84  Cl          0.66    0.00    1.2686</a:t>
            </a:r>
          </a:p>
          <a:p>
            <a:r>
              <a:rPr lang="pl-PL" smtClean="0"/>
              <a:t> K K           3.312    1.34    0.39    0.77  K2O         1.62    0.41    2.6882</a:t>
            </a:r>
          </a:p>
          <a:p>
            <a:r>
              <a:rPr lang="nn-NO" smtClean="0"/>
              <a:t>Ca K           3.690    3.71    0.54    4.13  CaO         5.18    1.10    7.8272</a:t>
            </a:r>
          </a:p>
          <a:p>
            <a:r>
              <a:rPr lang="pl-PL" smtClean="0"/>
              <a:t>Mn K           5.894   20.03    1.30   16.28  MnO        25.86    4.33   34.6822</a:t>
            </a:r>
          </a:p>
          <a:p>
            <a:r>
              <a:rPr lang="en-US" smtClean="0"/>
              <a:t>Fe K           6.398    7.31    1.45    5.85  FeO         9.41    1.55   12.8731</a:t>
            </a:r>
          </a:p>
          <a:p>
            <a:r>
              <a:rPr lang="en-US" smtClean="0"/>
              <a:t>Total                 100.00          100.00            100.00   17.30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2016-10-24T04:08:05Z</dcterms:created>
  <dcterms:modified xsi:type="dcterms:W3CDTF">2016-10-24T04:08:54Z</dcterms:modified>
</cp:coreProperties>
</file>