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2BB-7CBA-4C65-8624-23D2595DB76B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542E-C4A1-4DEB-8F70-C83A991B3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View025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50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50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50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0.80740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121.09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17 %</a:t>
            </a:r>
          </a:p>
          <a:p>
            <a:r>
              <a:rPr lang="en-US" smtClean="0"/>
              <a:t>Counting Rate: 3665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956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0.1902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7.32    0.19   30.01  C           7.32    0.00    2.5610</a:t>
            </a:r>
          </a:p>
          <a:p>
            <a:r>
              <a:rPr lang="en-US" smtClean="0"/>
              <a:t> O                     38.27                                                    </a:t>
            </a:r>
          </a:p>
          <a:p>
            <a:r>
              <a:rPr lang="pl-PL" smtClean="0"/>
              <a:t>Na K           1.041    3.29    0.26    3.52  Na2O        4.43    1.44    4.8003</a:t>
            </a:r>
          </a:p>
          <a:p>
            <a:r>
              <a:rPr lang="nn-NO" smtClean="0"/>
              <a:t>Mg K           1.253    1.50    0.27    3.04  MgO         2.49    0.62    2.0713</a:t>
            </a:r>
          </a:p>
          <a:p>
            <a:r>
              <a:rPr lang="en-US" smtClean="0"/>
              <a:t>Al K           1.486    6.57    0.31    5.99  Al2O3      12.41    2.44   10.3636</a:t>
            </a:r>
          </a:p>
          <a:p>
            <a:r>
              <a:rPr lang="it-IT" smtClean="0"/>
              <a:t>Si K           1.739   18.20    0.39   31.91  SiO2       38.94    6.50   31.5459</a:t>
            </a:r>
          </a:p>
          <a:p>
            <a:r>
              <a:rPr lang="en-US" smtClean="0"/>
              <a:t> P K           2.013    2.29    0.48    1.82  P2O5        5.24    0.74    3.8585</a:t>
            </a:r>
          </a:p>
          <a:p>
            <a:r>
              <a:rPr lang="en-US" smtClean="0"/>
              <a:t> S K           2.307    0.24    0.45    0.37  SO3         0.60    0.08    0.4576</a:t>
            </a:r>
          </a:p>
          <a:p>
            <a:r>
              <a:rPr lang="en-US" smtClean="0"/>
              <a:t>Cl K           2.621    2.98    0.21    4.13  Cl          2.98    0.00    5.9368</a:t>
            </a:r>
          </a:p>
          <a:p>
            <a:r>
              <a:rPr lang="pl-PL" smtClean="0"/>
              <a:t> K K           3.312    1.69    0.36    1.06  K2O         2.03    0.43    3.5169</a:t>
            </a:r>
          </a:p>
          <a:p>
            <a:r>
              <a:rPr lang="nn-NO" smtClean="0"/>
              <a:t>Ca K           3.690    7.25    0.51    8.90  CaO        10.14    1.81   15.8776</a:t>
            </a:r>
          </a:p>
          <a:p>
            <a:r>
              <a:rPr lang="pl-PL" smtClean="0"/>
              <a:t>Mn K           5.894    4.62    1.21    4.14  MnO         5.96    0.84    8.3570</a:t>
            </a:r>
          </a:p>
          <a:p>
            <a:r>
              <a:rPr lang="en-US" smtClean="0"/>
              <a:t>Fe K           6.398    5.78    1.34    5.10  FeO         7.44    1.04   10.6536</a:t>
            </a:r>
          </a:p>
          <a:p>
            <a:r>
              <a:rPr lang="en-US" smtClean="0"/>
              <a:t>Total                 100.00          100.00            100.00   15.95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2016-10-15T02:33:26Z</dcterms:created>
  <dcterms:modified xsi:type="dcterms:W3CDTF">2016-10-15T02:33:40Z</dcterms:modified>
</cp:coreProperties>
</file>