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10AFF-8985-4474-8EA6-B2FB06A767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BBC6-74F2-4918-A8F4-9C5D0B2941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View007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3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1,900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3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0.80145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114.38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12 %</a:t>
            </a:r>
          </a:p>
          <a:p>
            <a:r>
              <a:rPr lang="en-US" smtClean="0"/>
              <a:t>Counting Rate: 2547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9562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0.1755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3.50    0.08   17.08  C           3.50    0.00    1.0965</a:t>
            </a:r>
          </a:p>
          <a:p>
            <a:r>
              <a:rPr lang="en-US" smtClean="0"/>
              <a:t> O                     42.79                                                    </a:t>
            </a:r>
          </a:p>
          <a:p>
            <a:r>
              <a:rPr lang="en-US" smtClean="0"/>
              <a:t> F K           0.677    1.99    0.13    6.16  F           1.99    0.00    3.7727</a:t>
            </a:r>
          </a:p>
          <a:p>
            <a:r>
              <a:rPr lang="pl-PL" smtClean="0"/>
              <a:t>Na K           1.041    0.34    0.12    0.43  Na2O        0.46    0.13    0.4148</a:t>
            </a:r>
          </a:p>
          <a:p>
            <a:r>
              <a:rPr lang="nn-NO" smtClean="0"/>
              <a:t>Mg K           1.253    0.67    0.11    1.61  MgO         1.11    0.25    0.8281</a:t>
            </a:r>
          </a:p>
          <a:p>
            <a:r>
              <a:rPr lang="en-US" smtClean="0"/>
              <a:t>Al K           1.486    3.21    0.12    3.49  Al2O3       6.06    1.07    4.7037</a:t>
            </a:r>
          </a:p>
          <a:p>
            <a:r>
              <a:rPr lang="it-IT" smtClean="0"/>
              <a:t>Si K           1.739    8.87    0.15   18.53  SiO2       18.98    2.84   15.0410</a:t>
            </a:r>
          </a:p>
          <a:p>
            <a:r>
              <a:rPr lang="en-US" smtClean="0"/>
              <a:t> S K           2.307   14.98    0.16   27.41  SO3        37.41    4.19   29.7894</a:t>
            </a:r>
          </a:p>
          <a:p>
            <a:r>
              <a:rPr lang="en-US" smtClean="0"/>
              <a:t>Cl K           2.621    0.12    0.08    0.19  Cl          0.12    0.00    0.2210</a:t>
            </a:r>
          </a:p>
          <a:p>
            <a:r>
              <a:rPr lang="pl-PL" smtClean="0"/>
              <a:t> K K           3.312    1.26    0.14    0.94  K2O         1.51    0.29    2.5617</a:t>
            </a:r>
          </a:p>
          <a:p>
            <a:r>
              <a:rPr lang="nn-NO" smtClean="0"/>
              <a:t>Ca K           3.690    1.81    0.19    2.64  CaO         2.53    0.40    3.9105</a:t>
            </a:r>
          </a:p>
          <a:p>
            <a:r>
              <a:rPr lang="pl-PL" smtClean="0"/>
              <a:t>Mn K           5.894    0.06    0.45    0.07  MnO         0.08    0.01    0.1103</a:t>
            </a:r>
          </a:p>
          <a:p>
            <a:r>
              <a:rPr lang="en-US" smtClean="0"/>
              <a:t>Fe K           6.398   20.42    0.50   21.45  FeO        26.26    3.28   37.5504</a:t>
            </a:r>
          </a:p>
          <a:p>
            <a:r>
              <a:rPr lang="en-US" smtClean="0"/>
              <a:t>Total                 100.00          100.00            100.00   12.46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2016-10-25T03:27:19Z</dcterms:created>
  <dcterms:modified xsi:type="dcterms:W3CDTF">2016-10-25T03:27:47Z</dcterms:modified>
</cp:coreProperties>
</file>