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838-EEE7-4281-BA43-7D2FC37A55E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E54F-3A0F-44B0-A5FA-FEBEC09A1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838-EEE7-4281-BA43-7D2FC37A55E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E54F-3A0F-44B0-A5FA-FEBEC09A1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838-EEE7-4281-BA43-7D2FC37A55E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E54F-3A0F-44B0-A5FA-FEBEC09A1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838-EEE7-4281-BA43-7D2FC37A55E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E54F-3A0F-44B0-A5FA-FEBEC09A1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838-EEE7-4281-BA43-7D2FC37A55E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E54F-3A0F-44B0-A5FA-FEBEC09A1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838-EEE7-4281-BA43-7D2FC37A55E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E54F-3A0F-44B0-A5FA-FEBEC09A1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838-EEE7-4281-BA43-7D2FC37A55E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E54F-3A0F-44B0-A5FA-FEBEC09A1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838-EEE7-4281-BA43-7D2FC37A55E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E54F-3A0F-44B0-A5FA-FEBEC09A1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838-EEE7-4281-BA43-7D2FC37A55E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E54F-3A0F-44B0-A5FA-FEBEC09A1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838-EEE7-4281-BA43-7D2FC37A55E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E54F-3A0F-44B0-A5FA-FEBEC09A1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0838-EEE7-4281-BA43-7D2FC37A55E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E54F-3A0F-44B0-A5FA-FEBEC09A1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40838-EEE7-4281-BA43-7D2FC37A55E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DE54F-3A0F-44B0-A5FA-FEBEC09A13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View005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711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712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550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2016/10/16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714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0.80236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122.88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18 %</a:t>
            </a:r>
          </a:p>
          <a:p>
            <a:r>
              <a:rPr lang="en-US" smtClean="0"/>
              <a:t>Counting Rate: 3914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424731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0.1130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en-US" smtClean="0"/>
              <a:t> C K           0.277    6.45    0.12   18.41                              0.6801</a:t>
            </a:r>
          </a:p>
          <a:p>
            <a:r>
              <a:rPr lang="pt-BR" smtClean="0"/>
              <a:t> O K           0.525    2.81    0.09    6.03                              2.0590</a:t>
            </a:r>
          </a:p>
          <a:p>
            <a:r>
              <a:rPr lang="nl-NL" smtClean="0"/>
              <a:t>Al K           1.486    0.37    0.07    0.46                              0.2773</a:t>
            </a:r>
          </a:p>
          <a:p>
            <a:r>
              <a:rPr lang="it-IT" smtClean="0"/>
              <a:t>Si K           1.739    0.87    0.07    1.07                              0.7977</a:t>
            </a:r>
          </a:p>
          <a:p>
            <a:r>
              <a:rPr lang="en-US" smtClean="0"/>
              <a:t> S K           2.307   41.85    0.06   44.77                             47.3908</a:t>
            </a:r>
          </a:p>
          <a:p>
            <a:r>
              <a:rPr lang="en-US" smtClean="0"/>
              <a:t>Fe K           6.398   47.65    0.37   29.26                             48.7951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2016-10-16T02:34:56Z</dcterms:created>
  <dcterms:modified xsi:type="dcterms:W3CDTF">2016-10-16T02:35:12Z</dcterms:modified>
</cp:coreProperties>
</file>