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EA1A-E120-479E-AF8F-3A86FC2AB86D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49A-749C-45F1-9085-F77B61B57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EA1A-E120-479E-AF8F-3A86FC2AB86D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49A-749C-45F1-9085-F77B61B57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EA1A-E120-479E-AF8F-3A86FC2AB86D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49A-749C-45F1-9085-F77B61B57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EA1A-E120-479E-AF8F-3A86FC2AB86D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49A-749C-45F1-9085-F77B61B57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EA1A-E120-479E-AF8F-3A86FC2AB86D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49A-749C-45F1-9085-F77B61B57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EA1A-E120-479E-AF8F-3A86FC2AB86D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49A-749C-45F1-9085-F77B61B57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EA1A-E120-479E-AF8F-3A86FC2AB86D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49A-749C-45F1-9085-F77B61B57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EA1A-E120-479E-AF8F-3A86FC2AB86D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49A-749C-45F1-9085-F77B61B57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EA1A-E120-479E-AF8F-3A86FC2AB86D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49A-749C-45F1-9085-F77B61B57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EA1A-E120-479E-AF8F-3A86FC2AB86D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49A-749C-45F1-9085-F77B61B57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EA1A-E120-479E-AF8F-3A86FC2AB86D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749A-749C-45F1-9085-F77B61B572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7EA1A-E120-479E-AF8F-3A86FC2AB86D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F749A-749C-45F1-9085-F77B61B572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View002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669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670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2016/10/16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672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0.80019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121.58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17 %</a:t>
            </a:r>
          </a:p>
          <a:p>
            <a:r>
              <a:rPr lang="en-US" smtClean="0"/>
              <a:t>Counting Rate: 3716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729430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0.1170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 2.65    0.06   13.86  C           2.65    0.00    0.7811</a:t>
            </a:r>
          </a:p>
          <a:p>
            <a:r>
              <a:rPr lang="en-US" smtClean="0"/>
              <a:t> O                     44.77                                                    </a:t>
            </a:r>
          </a:p>
          <a:p>
            <a:r>
              <a:rPr lang="en-US" smtClean="0"/>
              <a:t> F K           0.677    1.53    0.10    5.05  F           1.53    0.00    2.9151</a:t>
            </a:r>
          </a:p>
          <a:p>
            <a:r>
              <a:rPr lang="pl-PL" smtClean="0"/>
              <a:t>Na K           1.041    0.50    0.09    0.68  Na2O        0.67    0.19    0.6082</a:t>
            </a:r>
          </a:p>
          <a:p>
            <a:r>
              <a:rPr lang="nn-NO" smtClean="0"/>
              <a:t>Mg K           1.253    0.54    0.08    1.39  MgO         0.89    0.19    0.6665</a:t>
            </a:r>
          </a:p>
          <a:p>
            <a:r>
              <a:rPr lang="en-US" smtClean="0"/>
              <a:t>Al K           1.486    2.36    0.09    2.75  Al2O3       4.46    0.75    3.4704</a:t>
            </a:r>
          </a:p>
          <a:p>
            <a:r>
              <a:rPr lang="it-IT" smtClean="0"/>
              <a:t>Si K           1.739    6.06    0.11   13.55  SiO2       12.96    1.85   10.4047</a:t>
            </a:r>
          </a:p>
          <a:p>
            <a:r>
              <a:rPr lang="en-US" smtClean="0"/>
              <a:t> S K           2.307   19.30    0.11   37.82  SO3        48.20    5.16   39.4897</a:t>
            </a:r>
          </a:p>
          <a:p>
            <a:r>
              <a:rPr lang="pl-PL" smtClean="0"/>
              <a:t> K K           3.312    0.57    0.10    0.45  K2O         0.68    0.12    1.1583</a:t>
            </a:r>
          </a:p>
          <a:p>
            <a:r>
              <a:rPr lang="en-US" smtClean="0"/>
              <a:t>Fe K           6.398   21.73    0.36   24.45  FeO        27.96    3.34   40.5061</a:t>
            </a:r>
          </a:p>
          <a:p>
            <a:r>
              <a:rPr lang="en-US" smtClean="0"/>
              <a:t>Total                 100.00          100.00            100.00   11.60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2016-10-16T02:04:03Z</dcterms:created>
  <dcterms:modified xsi:type="dcterms:W3CDTF">2016-10-16T02:04:26Z</dcterms:modified>
</cp:coreProperties>
</file>