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C8A-F588-4DDE-A94B-2E61561CD5A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4C63-A5BB-48F9-80E7-46ACA107B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C8A-F588-4DDE-A94B-2E61561CD5A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4C63-A5BB-48F9-80E7-46ACA107B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C8A-F588-4DDE-A94B-2E61561CD5A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4C63-A5BB-48F9-80E7-46ACA107B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C8A-F588-4DDE-A94B-2E61561CD5A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4C63-A5BB-48F9-80E7-46ACA107B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C8A-F588-4DDE-A94B-2E61561CD5A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4C63-A5BB-48F9-80E7-46ACA107B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C8A-F588-4DDE-A94B-2E61561CD5A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4C63-A5BB-48F9-80E7-46ACA107B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C8A-F588-4DDE-A94B-2E61561CD5A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4C63-A5BB-48F9-80E7-46ACA107B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C8A-F588-4DDE-A94B-2E61561CD5A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4C63-A5BB-48F9-80E7-46ACA107B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C8A-F588-4DDE-A94B-2E61561CD5A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4C63-A5BB-48F9-80E7-46ACA107B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C8A-F588-4DDE-A94B-2E61561CD5A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4C63-A5BB-48F9-80E7-46ACA107B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C8A-F588-4DDE-A94B-2E61561CD5A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4C63-A5BB-48F9-80E7-46ACA107B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BDC8A-F588-4DDE-A94B-2E61561CD5A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04C63-A5BB-48F9-80E7-46ACA107B3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View009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760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761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430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2016/10/16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763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0.79586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117.37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14 %</a:t>
            </a:r>
          </a:p>
          <a:p>
            <a:r>
              <a:rPr lang="en-US" smtClean="0"/>
              <a:t>Counting Rate: 3022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0.1172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1.93    0.05   10.30  C           1.93    0.00    0.5509</a:t>
            </a:r>
          </a:p>
          <a:p>
            <a:r>
              <a:rPr lang="en-US" smtClean="0"/>
              <a:t> O                     43.70                                                    </a:t>
            </a:r>
          </a:p>
          <a:p>
            <a:r>
              <a:rPr lang="en-US" smtClean="0"/>
              <a:t> F K           0.677    1.94    0.08    6.55  F           1.94    0.00    3.6673</a:t>
            </a:r>
          </a:p>
          <a:p>
            <a:r>
              <a:rPr lang="pl-PL" smtClean="0"/>
              <a:t>Na K           1.041    0.60    0.08    0.84  Na2O        0.81    0.23    0.6915</a:t>
            </a:r>
          </a:p>
          <a:p>
            <a:r>
              <a:rPr lang="nn-NO" smtClean="0"/>
              <a:t>Mg K           1.253    0.45    0.07    1.18  MgO         0.74    0.16    0.5239</a:t>
            </a:r>
          </a:p>
          <a:p>
            <a:r>
              <a:rPr lang="en-US" smtClean="0"/>
              <a:t>Al K           1.486    1.81    0.08    2.14  Al2O3       3.42    0.59    2.5204</a:t>
            </a:r>
          </a:p>
          <a:p>
            <a:r>
              <a:rPr lang="it-IT" smtClean="0"/>
              <a:t>Si K           1.739    4.85    0.09   11.06  SiO2       10.38    1.52    7.9751</a:t>
            </a:r>
          </a:p>
          <a:p>
            <a:r>
              <a:rPr lang="en-US" smtClean="0"/>
              <a:t> S K           2.307   19.38    0.10   38.70  SO3        48.39    5.31   38.3674</a:t>
            </a:r>
          </a:p>
          <a:p>
            <a:r>
              <a:rPr lang="en-US" smtClean="0"/>
              <a:t>Cl K           2.621    0.56    0.05    1.01  Cl          0.56    0.00    1.0339</a:t>
            </a:r>
          </a:p>
          <a:p>
            <a:r>
              <a:rPr lang="pl-PL" smtClean="0"/>
              <a:t> K K           3.312    0.54    0.09    0.45  K2O         0.66    0.12    1.0751</a:t>
            </a:r>
          </a:p>
          <a:p>
            <a:r>
              <a:rPr lang="en-US" smtClean="0"/>
              <a:t>Fe K           6.398   24.23    0.31   27.77  FeO        31.17    3.81   43.5945</a:t>
            </a:r>
          </a:p>
          <a:p>
            <a:r>
              <a:rPr lang="en-US" smtClean="0"/>
              <a:t>Total                 100.00          100.00            100.00   11.74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2016-10-16T03:21:22Z</dcterms:created>
  <dcterms:modified xsi:type="dcterms:W3CDTF">2016-10-16T03:21:41Z</dcterms:modified>
</cp:coreProperties>
</file>