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F1FE4-20CA-44EB-B2D2-2DAF4BA10E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AC9D-6137-4368-8991-D1734ABBF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81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81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42281" y="551520"/>
            <a:ext cx="4980599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81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0.79679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121.91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17 %</a:t>
            </a:r>
          </a:p>
          <a:p>
            <a:r>
              <a:rPr lang="en-US" smtClean="0"/>
              <a:t>Counting Rate: 3811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0.1823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5.75    0.25   23.59  C           5.75    0.00    1.7055</a:t>
            </a:r>
          </a:p>
          <a:p>
            <a:r>
              <a:rPr lang="en-US" smtClean="0"/>
              <a:t> O                     39.81                                                    </a:t>
            </a:r>
          </a:p>
          <a:p>
            <a:r>
              <a:rPr lang="en-US" smtClean="0"/>
              <a:t> F K           0.677    1.33    0.38    3.45  F           1.33    0.00    2.6177</a:t>
            </a:r>
          </a:p>
          <a:p>
            <a:r>
              <a:rPr lang="pl-PL" smtClean="0"/>
              <a:t>Na K           1.041    4.32    0.27    4.62  Na2O        5.82    1.81    6.8963</a:t>
            </a:r>
          </a:p>
          <a:p>
            <a:r>
              <a:rPr lang="nn-NO" smtClean="0"/>
              <a:t>Mg K           1.253    1.69    0.28    3.43  MgO         2.81    0.67    2.4843</a:t>
            </a:r>
          </a:p>
          <a:p>
            <a:r>
              <a:rPr lang="en-US" smtClean="0"/>
              <a:t>Al K           1.486    7.86    0.33    7.18  Al2O3      14.86    2.81   13.0512</a:t>
            </a:r>
          </a:p>
          <a:p>
            <a:r>
              <a:rPr lang="it-IT" smtClean="0"/>
              <a:t>Si K           1.739   23.42    0.41   41.06  SiO2       50.10    8.04   41.8027</a:t>
            </a:r>
          </a:p>
          <a:p>
            <a:r>
              <a:rPr lang="en-US" smtClean="0"/>
              <a:t> S K           2.307    0.51    0.49    0.79  SO3         1.28    0.15    0.9807</a:t>
            </a:r>
          </a:p>
          <a:p>
            <a:r>
              <a:rPr lang="en-US" smtClean="0"/>
              <a:t>Cl K           2.621    5.34    0.23    7.42  Cl          5.34    0.00   10.7765</a:t>
            </a:r>
          </a:p>
          <a:p>
            <a:r>
              <a:rPr lang="pl-PL" smtClean="0"/>
              <a:t> K K           3.312    2.70    0.40    1.70  K2O         3.25    0.66    5.6324</a:t>
            </a:r>
          </a:p>
          <a:p>
            <a:r>
              <a:rPr lang="nn-NO" smtClean="0"/>
              <a:t>Ca K           3.690    1.04    0.56    1.27  CaO         1.45    0.25    2.2887</a:t>
            </a:r>
          </a:p>
          <a:p>
            <a:r>
              <a:rPr lang="en-US" smtClean="0"/>
              <a:t>Fe K           6.398    6.23    1.44    5.49  FeO         8.01    1.08   11.7639</a:t>
            </a:r>
          </a:p>
          <a:p>
            <a:r>
              <a:rPr lang="en-US" smtClean="0"/>
              <a:t>Total                 100.00          100.00            100.00   15.48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2016-10-16T03:42:41Z</dcterms:created>
  <dcterms:modified xsi:type="dcterms:W3CDTF">2016-10-16T03:43:10Z</dcterms:modified>
</cp:coreProperties>
</file>