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B2847-39FB-42F3-A339-2FC754FC5157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27C7C-CDCB-41B8-B15E-3F2E52855E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View010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826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827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650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2016/10/16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829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0.79962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117.98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15 %</a:t>
            </a:r>
          </a:p>
          <a:p>
            <a:r>
              <a:rPr lang="en-US" smtClean="0"/>
              <a:t>Counting Rate: 3183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84023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Analysis(Oxide)</a:t>
            </a:r>
          </a:p>
          <a:p>
            <a:r>
              <a:rPr lang="en-US" smtClean="0"/>
              <a:t>Fitting Coefficient : 0.1708</a:t>
            </a:r>
          </a:p>
          <a:p>
            <a:r>
              <a:rPr lang="en-US" smtClean="0"/>
              <a:t>Total Oxide : 24.0 </a:t>
            </a:r>
          </a:p>
          <a:p>
            <a:r>
              <a:rPr lang="en-US" smtClean="0"/>
              <a:t>Element        (keV)   Mass%  Error%    Mol%  Compound   Mass%  Cation         K</a:t>
            </a:r>
          </a:p>
          <a:p>
            <a:r>
              <a:rPr lang="en-US" smtClean="0"/>
              <a:t> C K           0.277    4.57    0.17   20.50  C           4.57    0.00    1.4176</a:t>
            </a:r>
          </a:p>
          <a:p>
            <a:r>
              <a:rPr lang="en-US" smtClean="0"/>
              <a:t> O                     41.25                                                    </a:t>
            </a:r>
          </a:p>
          <a:p>
            <a:r>
              <a:rPr lang="en-US" smtClean="0"/>
              <a:t> F K           0.677    1.33    0.27    3.77  F           1.33    0.00    2.6436</a:t>
            </a:r>
          </a:p>
          <a:p>
            <a:r>
              <a:rPr lang="pl-PL" smtClean="0"/>
              <a:t>Na K           1.041    2.67    0.21    3.13  Na2O        3.60    1.08    3.8476</a:t>
            </a:r>
          </a:p>
          <a:p>
            <a:r>
              <a:rPr lang="nn-NO" smtClean="0"/>
              <a:t>Mg K           1.253    1.35    0.21    2.99  MgO         2.23    0.52    1.8629</a:t>
            </a:r>
          </a:p>
          <a:p>
            <a:r>
              <a:rPr lang="en-US" smtClean="0"/>
              <a:t>Al K           1.486    6.32    0.24    6.31  Al2O3      11.94    2.18   10.0887</a:t>
            </a:r>
          </a:p>
          <a:p>
            <a:r>
              <a:rPr lang="it-IT" smtClean="0"/>
              <a:t>Si K           1.739   16.89    0.29   32.41  SiO2       36.14    5.60   29.8540</a:t>
            </a:r>
          </a:p>
          <a:p>
            <a:r>
              <a:rPr lang="en-US" smtClean="0"/>
              <a:t> S K           2.307    6.71    0.33   11.27  SO3        16.75    1.95   13.2720</a:t>
            </a:r>
          </a:p>
          <a:p>
            <a:r>
              <a:rPr lang="en-US" smtClean="0"/>
              <a:t>Cl K           2.621    2.89    0.16    4.40  Cl          2.89    0.00    5.8043</a:t>
            </a:r>
          </a:p>
          <a:p>
            <a:r>
              <a:rPr lang="pl-PL" smtClean="0"/>
              <a:t> K K           3.312    1.98    0.28    1.36  K2O         2.38    0.47    4.1712</a:t>
            </a:r>
          </a:p>
          <a:p>
            <a:r>
              <a:rPr lang="nn-NO" smtClean="0"/>
              <a:t>Ca K           3.690    0.87    0.39    1.16  CaO         1.21    0.20    1.9355</a:t>
            </a:r>
          </a:p>
          <a:p>
            <a:r>
              <a:rPr lang="en-US" smtClean="0"/>
              <a:t>Fe K           6.398   13.17    1.00   12.71  FeO        16.94    2.20   25.1027</a:t>
            </a:r>
          </a:p>
          <a:p>
            <a:r>
              <a:rPr lang="en-US" smtClean="0"/>
              <a:t>Total                 100.00          100.00            100.00   14.19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2016-10-16T03:55:26Z</dcterms:created>
  <dcterms:modified xsi:type="dcterms:W3CDTF">2016-10-16T03:55:42Z</dcterms:modified>
</cp:coreProperties>
</file>