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10" y="-9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07C1-BDD3-48D4-9623-6E6D31C2991A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271C-68AD-4FFB-BDF0-7EACC2A1B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View034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64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64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64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0.80532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75.51 sec</a:t>
            </a:r>
          </a:p>
          <a:p>
            <a:r>
              <a:rPr lang="en-US" smtClean="0"/>
              <a:t>Live Time    : 66.70 sec</a:t>
            </a:r>
          </a:p>
          <a:p>
            <a:r>
              <a:rPr lang="en-US" smtClean="0"/>
              <a:t>Dead Time    : 11 %</a:t>
            </a:r>
          </a:p>
          <a:p>
            <a:r>
              <a:rPr lang="en-US" smtClean="0"/>
              <a:t>Counting Rate: 2340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0.1899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43.39                                                    </a:t>
            </a:r>
          </a:p>
          <a:p>
            <a:r>
              <a:rPr lang="pl-PL" smtClean="0"/>
              <a:t>Na K           1.041    1.40    0.23    2.07  Na2O        1.89    0.54    1.9452</a:t>
            </a:r>
          </a:p>
          <a:p>
            <a:r>
              <a:rPr lang="nn-NO" smtClean="0"/>
              <a:t>Mg K           1.253    1.48    0.23    4.12  MgO         2.45    0.54    2.0142</a:t>
            </a:r>
          </a:p>
          <a:p>
            <a:r>
              <a:rPr lang="en-US" smtClean="0"/>
              <a:t>Al K           1.486    9.35    0.26   11.75  Al2O3      17.67    3.07   14.7655</a:t>
            </a:r>
          </a:p>
          <a:p>
            <a:r>
              <a:rPr lang="it-IT" smtClean="0"/>
              <a:t>Si K           1.739   22.14    0.32   53.47  SiO2       47.37    6.98   37.8780</a:t>
            </a:r>
          </a:p>
          <a:p>
            <a:r>
              <a:rPr lang="en-US" smtClean="0"/>
              <a:t> S K           2.307    1.00    0.37    2.13  SO3         2.51    0.28    1.9066</a:t>
            </a:r>
          </a:p>
          <a:p>
            <a:r>
              <a:rPr lang="pl-PL" smtClean="0"/>
              <a:t> K K           3.312    0.74    0.29    0.65  K2O         0.90    0.17    1.5963</a:t>
            </a:r>
          </a:p>
          <a:p>
            <a:r>
              <a:rPr lang="nn-NO" smtClean="0"/>
              <a:t>Ca K           3.690    1.14    0.40    1.92  CaO         1.59    0.25    2.5911</a:t>
            </a:r>
          </a:p>
          <a:p>
            <a:r>
              <a:rPr lang="sv-SE" smtClean="0"/>
              <a:t>Ti K           4.508    1.90    0.62    2.69  TiO2        3.17    0.35    3.7128</a:t>
            </a:r>
          </a:p>
          <a:p>
            <a:r>
              <a:rPr lang="en-US" smtClean="0"/>
              <a:t>Fe K           6.398   17.45    1.06   21.20  FeO        22.45    2.77   33.5902</a:t>
            </a:r>
          </a:p>
          <a:p>
            <a:r>
              <a:rPr lang="en-US" smtClean="0"/>
              <a:t>Total                 100.00          100.00            100.00   14.94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202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2016-10-30T05:25:05Z</dcterms:created>
  <dcterms:modified xsi:type="dcterms:W3CDTF">2016-10-30T05:26:25Z</dcterms:modified>
</cp:coreProperties>
</file>