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0" y="-96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A5043-AEE0-4415-9307-D3077B6B2AF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A7FF-865C-46C5-93E3-96A30A5FC2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View034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653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654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656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0.80332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113.45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11 %</a:t>
            </a:r>
          </a:p>
          <a:p>
            <a:r>
              <a:rPr lang="en-US" smtClean="0"/>
              <a:t>Counting Rate: 2417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4633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0.1786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32.68    0.20   49.00                             32.0843</a:t>
            </a:r>
          </a:p>
          <a:p>
            <a:r>
              <a:rPr lang="pl-PL" smtClean="0"/>
              <a:t>Na K           1.041    1.77    0.19    1.84                              1.5593</a:t>
            </a:r>
          </a:p>
          <a:p>
            <a:r>
              <a:rPr lang="nn-NO" smtClean="0"/>
              <a:t>Mg K           1.253    1.59    0.16    1.57                              1.3358</a:t>
            </a:r>
          </a:p>
          <a:p>
            <a:r>
              <a:rPr lang="nl-NL" smtClean="0"/>
              <a:t>Al K           1.486   12.63    0.16   11.23                             12.0346</a:t>
            </a:r>
          </a:p>
          <a:p>
            <a:r>
              <a:rPr lang="it-IT" smtClean="0"/>
              <a:t>Si K           1.739   31.17    0.19   26.62                             30.6775</a:t>
            </a:r>
          </a:p>
          <a:p>
            <a:r>
              <a:rPr lang="en-US" smtClean="0"/>
              <a:t> S K           2.307    1.19    0.19    0.89                              1.2271</a:t>
            </a:r>
          </a:p>
          <a:p>
            <a:r>
              <a:rPr lang="nn-NO" smtClean="0"/>
              <a:t> K K           3.312    1.58    0.31    0.97                              1.8846</a:t>
            </a:r>
          </a:p>
          <a:p>
            <a:r>
              <a:rPr lang="nn-NO" smtClean="0"/>
              <a:t>Ca K           3.690    1.30    0.36    0.78                              1.6500</a:t>
            </a:r>
          </a:p>
          <a:p>
            <a:r>
              <a:rPr lang="en-US" smtClean="0"/>
              <a:t>Ti K           4.508    2.78    0.47    1.39                              3.0359</a:t>
            </a:r>
          </a:p>
          <a:p>
            <a:r>
              <a:rPr lang="en-US" smtClean="0"/>
              <a:t>Fe K           6.398   13.32    1.03    5.72                             14.5108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2016-10-30T05:30:02Z</dcterms:created>
  <dcterms:modified xsi:type="dcterms:W3CDTF">2016-10-30T05:30:17Z</dcterms:modified>
</cp:coreProperties>
</file>