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C898-D8EA-4906-9AB9-329548D8F000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F0B6-8A90-4C68-99BF-9AD885284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C898-D8EA-4906-9AB9-329548D8F000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F0B6-8A90-4C68-99BF-9AD885284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C898-D8EA-4906-9AB9-329548D8F000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F0B6-8A90-4C68-99BF-9AD885284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C898-D8EA-4906-9AB9-329548D8F000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F0B6-8A90-4C68-99BF-9AD885284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C898-D8EA-4906-9AB9-329548D8F000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F0B6-8A90-4C68-99BF-9AD885284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C898-D8EA-4906-9AB9-329548D8F000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F0B6-8A90-4C68-99BF-9AD885284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C898-D8EA-4906-9AB9-329548D8F000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F0B6-8A90-4C68-99BF-9AD885284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C898-D8EA-4906-9AB9-329548D8F000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F0B6-8A90-4C68-99BF-9AD885284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C898-D8EA-4906-9AB9-329548D8F000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F0B6-8A90-4C68-99BF-9AD885284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C898-D8EA-4906-9AB9-329548D8F000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F0B6-8A90-4C68-99BF-9AD885284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C898-D8EA-4906-9AB9-329548D8F000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F0B6-8A90-4C68-99BF-9AD885284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7C898-D8EA-4906-9AB9-329548D8F000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DF0B6-8A90-4C68-99BF-9AD8852843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View010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336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337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3,300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2016/10/30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339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0.79972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84.98 sec</a:t>
            </a:r>
          </a:p>
          <a:p>
            <a:r>
              <a:rPr lang="en-US" smtClean="0"/>
              <a:t>Live Time    : 82.43 sec</a:t>
            </a:r>
          </a:p>
          <a:p>
            <a:r>
              <a:rPr lang="en-US" smtClean="0"/>
              <a:t>Dead Time    : 2 %</a:t>
            </a:r>
          </a:p>
          <a:p>
            <a:r>
              <a:rPr lang="en-US" smtClean="0"/>
              <a:t>Counting Rate: 583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784830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0.2338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O                     44.67                                                    </a:t>
            </a:r>
          </a:p>
          <a:p>
            <a:r>
              <a:rPr lang="pl-PL" smtClean="0"/>
              <a:t>Na K           1.041    1.18    0.25    1.77  Na2O        1.59    0.44    1.7284</a:t>
            </a:r>
          </a:p>
          <a:p>
            <a:r>
              <a:rPr lang="nn-NO" smtClean="0"/>
              <a:t>Mg K           1.253    1.54    0.22    4.36  MgO         2.55    0.54    2.1081</a:t>
            </a:r>
          </a:p>
          <a:p>
            <a:r>
              <a:rPr lang="en-US" smtClean="0"/>
              <a:t>Al K           1.486    8.28    0.25   10.57  Al2O3      15.65    2.64   13.1891</a:t>
            </a:r>
          </a:p>
          <a:p>
            <a:r>
              <a:rPr lang="it-IT" smtClean="0"/>
              <a:t>Si K           1.739   20.67    0.31   50.68  SiO2       44.22    6.33   36.1306</a:t>
            </a:r>
          </a:p>
          <a:p>
            <a:r>
              <a:rPr lang="en-US" smtClean="0"/>
              <a:t> S K           2.307    3.02    0.35    6.48  SO3         7.54    0.81    5.9040</a:t>
            </a:r>
          </a:p>
          <a:p>
            <a:r>
              <a:rPr lang="pl-PL" smtClean="0"/>
              <a:t> K K           3.312    0.63    0.28    0.56  K2O         0.76    0.14    1.3902</a:t>
            </a:r>
          </a:p>
          <a:p>
            <a:r>
              <a:rPr lang="nn-NO" smtClean="0"/>
              <a:t>Ca K           3.690    2.72    0.38    4.67  CaO         3.80    0.58    6.3347</a:t>
            </a:r>
          </a:p>
          <a:p>
            <a:r>
              <a:rPr lang="sv-SE" smtClean="0"/>
              <a:t>Ti K           4.508    5.21    0.60    7.49  TiO2        8.69    0.93   10.2755</a:t>
            </a:r>
          </a:p>
          <a:p>
            <a:r>
              <a:rPr lang="en-US" smtClean="0"/>
              <a:t>Fe K           6.398    3.87    1.00    4.77  FeO         4.97    0.60    7.6453</a:t>
            </a:r>
          </a:p>
          <a:p>
            <a:r>
              <a:rPr lang="pl-PL" smtClean="0"/>
              <a:t>Zn K           8.630    8.22    3.48    8.66  ZnO        10.23    1.08   15.2939</a:t>
            </a:r>
          </a:p>
          <a:p>
            <a:r>
              <a:rPr lang="en-US" smtClean="0"/>
              <a:t>Total                 100.00          100.00            100.00   14.09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2016-10-29T21:16:32Z</dcterms:created>
  <dcterms:modified xsi:type="dcterms:W3CDTF">2016-10-29T21:17:02Z</dcterms:modified>
</cp:coreProperties>
</file>