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170-5E65-4B2D-B47E-DDA0D1F71E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5C5B-C140-494C-9849-DE367505A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170-5E65-4B2D-B47E-DDA0D1F71E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5C5B-C140-494C-9849-DE367505A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170-5E65-4B2D-B47E-DDA0D1F71E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5C5B-C140-494C-9849-DE367505A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170-5E65-4B2D-B47E-DDA0D1F71E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5C5B-C140-494C-9849-DE367505A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170-5E65-4B2D-B47E-DDA0D1F71E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5C5B-C140-494C-9849-DE367505A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170-5E65-4B2D-B47E-DDA0D1F71E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5C5B-C140-494C-9849-DE367505A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170-5E65-4B2D-B47E-DDA0D1F71E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5C5B-C140-494C-9849-DE367505A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170-5E65-4B2D-B47E-DDA0D1F71E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5C5B-C140-494C-9849-DE367505A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170-5E65-4B2D-B47E-DDA0D1F71E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5C5B-C140-494C-9849-DE367505A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170-5E65-4B2D-B47E-DDA0D1F71E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5C5B-C140-494C-9849-DE367505A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5170-5E65-4B2D-B47E-DDA0D1F71E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5C5B-C140-494C-9849-DE367505A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B5170-5E65-4B2D-B47E-DDA0D1F71E0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35C5B-C140-494C-9849-DE367505A6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View011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349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350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250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2016/10/30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352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0.80121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101.60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1 %</a:t>
            </a:r>
          </a:p>
          <a:p>
            <a:r>
              <a:rPr lang="en-US" smtClean="0"/>
              <a:t>Counting Rate: 312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84830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0.2750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O                     46.56                                                    </a:t>
            </a:r>
          </a:p>
          <a:p>
            <a:r>
              <a:rPr lang="pl-PL" smtClean="0"/>
              <a:t>Na K           1.041    0.82    0.34    1.26  Na2O        1.11    0.30    1.3969</a:t>
            </a:r>
          </a:p>
          <a:p>
            <a:r>
              <a:rPr lang="nn-NO" smtClean="0"/>
              <a:t>Mg K           1.253    0.92    0.30    2.66  MgO         1.52    0.31    1.4820</a:t>
            </a:r>
          </a:p>
          <a:p>
            <a:r>
              <a:rPr lang="en-US" smtClean="0"/>
              <a:t>Al K           1.486   14.83    0.35   19.30  Al2O3      28.01    4.53   26.9768</a:t>
            </a:r>
          </a:p>
          <a:p>
            <a:r>
              <a:rPr lang="it-IT" smtClean="0"/>
              <a:t>Si K           1.739   25.95    0.48   64.91  SiO2       55.52    7.62   47.1635</a:t>
            </a:r>
          </a:p>
          <a:p>
            <a:r>
              <a:rPr lang="en-US" smtClean="0"/>
              <a:t> S K           2.307    0.03    0.56    0.07  SO3         0.08    0.01    0.0636</a:t>
            </a:r>
          </a:p>
          <a:p>
            <a:r>
              <a:rPr lang="pl-PL" smtClean="0"/>
              <a:t> K K           3.312    5.56    0.44    5.00  K2O         6.70    1.17   12.3170</a:t>
            </a:r>
          </a:p>
          <a:p>
            <a:r>
              <a:rPr lang="nn-NO" smtClean="0"/>
              <a:t>Ca K           3.690    0.32    0.62    0.55  CaO         0.44    0.06    0.7309</a:t>
            </a:r>
          </a:p>
          <a:p>
            <a:r>
              <a:rPr lang="sv-SE" smtClean="0"/>
              <a:t>Ti K           4.508    0.54    0.96    0.80  TiO2        0.90    0.09    1.0778</a:t>
            </a:r>
          </a:p>
          <a:p>
            <a:r>
              <a:rPr lang="en-US" smtClean="0"/>
              <a:t>Fe K           6.398    3.59    1.60    4.52  FeO         4.62    0.53    7.1458</a:t>
            </a:r>
          </a:p>
          <a:p>
            <a:r>
              <a:rPr lang="pl-PL" smtClean="0"/>
              <a:t>Zn K           8.630    0.88    5.56    0.94  ZnO         1.09    0.11    1.6458</a:t>
            </a:r>
          </a:p>
          <a:p>
            <a:r>
              <a:rPr lang="en-US" smtClean="0"/>
              <a:t>Total                 100.00          100.00            100.00   14.74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2016-10-29T21:27:31Z</dcterms:created>
  <dcterms:modified xsi:type="dcterms:W3CDTF">2016-10-29T21:28:26Z</dcterms:modified>
</cp:coreProperties>
</file>