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0567-90D5-4466-931D-1ADD0DFDF0F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BAFA-034E-4881-BF4B-EE68F0AEFA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View013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36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36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6,500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36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0.79953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46.63 sec</a:t>
            </a:r>
          </a:p>
          <a:p>
            <a:r>
              <a:rPr lang="en-US" smtClean="0"/>
              <a:t>Live Time    : 40.43 sec</a:t>
            </a:r>
          </a:p>
          <a:p>
            <a:r>
              <a:rPr lang="en-US" smtClean="0"/>
              <a:t>Dead Time    : 12 %</a:t>
            </a:r>
          </a:p>
          <a:p>
            <a:r>
              <a:rPr lang="en-US" smtClean="0"/>
              <a:t>Counting Rate: 2693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0.2073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43.92                                                    </a:t>
            </a:r>
          </a:p>
          <a:p>
            <a:r>
              <a:rPr lang="pl-PL" smtClean="0"/>
              <a:t>Na K           1.041    1.20    0.30    1.76  Na2O        1.62    0.46    1.7279</a:t>
            </a:r>
          </a:p>
          <a:p>
            <a:r>
              <a:rPr lang="nn-NO" smtClean="0"/>
              <a:t>Mg K           1.253    1.38    0.25    3.81  MgO         2.28    0.49    1.9323</a:t>
            </a:r>
          </a:p>
          <a:p>
            <a:r>
              <a:rPr lang="en-US" smtClean="0"/>
              <a:t>Al K           1.486    9.56    0.29   11.93  Al2O3      18.06    3.10   15.4304</a:t>
            </a:r>
          </a:p>
          <a:p>
            <a:r>
              <a:rPr lang="it-IT" smtClean="0"/>
              <a:t>Si K           1.739   24.04    0.37   57.69  SiO2       51.44    7.49   41.6014</a:t>
            </a:r>
          </a:p>
          <a:p>
            <a:r>
              <a:rPr lang="en-US" smtClean="0"/>
              <a:t> S K                                                                            </a:t>
            </a:r>
          </a:p>
          <a:p>
            <a:r>
              <a:rPr lang="pl-PL" smtClean="0"/>
              <a:t> K K           3.312    2.32    0.34    2.00  K2O         2.79    0.52    4.9495</a:t>
            </a:r>
          </a:p>
          <a:p>
            <a:r>
              <a:rPr lang="nn-NO" smtClean="0"/>
              <a:t>Ca K           3.690    2.31    0.47    3.89  CaO         3.23    0.50    5.2147</a:t>
            </a:r>
          </a:p>
          <a:p>
            <a:r>
              <a:rPr lang="sv-SE" smtClean="0"/>
              <a:t>Ti K           4.508    2.43    0.73    3.42  TiO2        4.05    0.44    4.6651</a:t>
            </a:r>
          </a:p>
          <a:p>
            <a:r>
              <a:rPr lang="en-US" smtClean="0"/>
              <a:t>Fe K           6.398   12.85    1.23   15.50  FeO        16.53    2.01   24.4787</a:t>
            </a:r>
          </a:p>
          <a:p>
            <a:r>
              <a:rPr lang="en-US" smtClean="0"/>
              <a:t>Zn K                                                                            </a:t>
            </a:r>
          </a:p>
          <a:p>
            <a:r>
              <a:rPr lang="en-US" smtClean="0"/>
              <a:t>Total                 100.00          100.00            100.00   15.01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2016-10-29T22:43:37Z</dcterms:created>
  <dcterms:modified xsi:type="dcterms:W3CDTF">2016-10-29T22:43:51Z</dcterms:modified>
</cp:coreProperties>
</file>