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9763D-1ADA-459F-B87F-F3C842E0D5C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F245-EC37-4883-925C-9C9403CB32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View018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41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41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650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41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0.79985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108.35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7 %</a:t>
            </a:r>
          </a:p>
          <a:p>
            <a:r>
              <a:rPr lang="en-US" smtClean="0"/>
              <a:t>Counting Rate: 1547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0.1781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6.94    0.09   31.79  C           6.94    0.00    2.8329</a:t>
            </a:r>
          </a:p>
          <a:p>
            <a:r>
              <a:rPr lang="en-US" smtClean="0"/>
              <a:t> O                     37.93                                                    </a:t>
            </a:r>
          </a:p>
          <a:p>
            <a:r>
              <a:rPr lang="pl-PL" smtClean="0"/>
              <a:t>Na K           1.041    0.12    0.18    0.15  Na2O        0.17    0.06    0.1433</a:t>
            </a:r>
          </a:p>
          <a:p>
            <a:r>
              <a:rPr lang="nn-NO" smtClean="0"/>
              <a:t>Mg K           1.253    0.20    0.18    0.46  MgO         0.34    0.08    0.2299</a:t>
            </a:r>
          </a:p>
          <a:p>
            <a:r>
              <a:rPr lang="en-US" smtClean="0"/>
              <a:t>Al K           1.486    0.44    0.21    0.45  Al2O3       0.83    0.16    0.5769</a:t>
            </a:r>
          </a:p>
          <a:p>
            <a:r>
              <a:rPr lang="it-IT" smtClean="0"/>
              <a:t>Si K           1.739    1.30    0.24    2.55  SiO2        2.78    0.47    1.9968</a:t>
            </a:r>
          </a:p>
          <a:p>
            <a:r>
              <a:rPr lang="en-US" smtClean="0"/>
              <a:t> P K           2.013   16.45    0.27   14.62  P2O5       37.69    5.38   27.3093</a:t>
            </a:r>
          </a:p>
          <a:p>
            <a:r>
              <a:rPr lang="en-US" smtClean="0"/>
              <a:t> S K           2.307    0.16    0.29    0.28  SO3         0.41    0.05    0.2635</a:t>
            </a:r>
          </a:p>
          <a:p>
            <a:r>
              <a:rPr lang="en-US" smtClean="0"/>
              <a:t>Cl K           2.621    0.25    0.14    0.38  Cl          0.25    0.00    0.4180</a:t>
            </a:r>
          </a:p>
          <a:p>
            <a:r>
              <a:rPr lang="pl-PL" smtClean="0"/>
              <a:t> K K           3.312    0.01    0.23    0.01  K2O         0.02    0.00    0.0238</a:t>
            </a:r>
          </a:p>
          <a:p>
            <a:r>
              <a:rPr lang="nn-NO" smtClean="0"/>
              <a:t>Ca K           3.690   35.10    0.33   48.21  CaO        49.11    8.87   64.5778</a:t>
            </a:r>
          </a:p>
          <a:p>
            <a:r>
              <a:rPr lang="sv-SE" smtClean="0"/>
              <a:t>Ti K           4.508    0.18    0.56    0.20  TiO2        0.29    0.04    0.2514</a:t>
            </a:r>
          </a:p>
          <a:p>
            <a:r>
              <a:rPr lang="en-US" smtClean="0"/>
              <a:t>Fe K           6.398    0.93    0.91    0.91  FeO         1.19    0.17    1.3764</a:t>
            </a:r>
          </a:p>
          <a:p>
            <a:r>
              <a:rPr lang="en-US" smtClean="0"/>
              <a:t>Total                 100.00          100.00            100.00   15.27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2016-10-29T23:26:30Z</dcterms:created>
  <dcterms:modified xsi:type="dcterms:W3CDTF">2016-10-29T23:26:41Z</dcterms:modified>
</cp:coreProperties>
</file>