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7F09-FB5E-4BAB-8DDC-3114BC9AD513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E2DC-7C45-4A93-9B5B-E09C6EE64C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View015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374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375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1,200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2016/10/30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377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0.80376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86.12 sec</a:t>
            </a:r>
          </a:p>
          <a:p>
            <a:r>
              <a:rPr lang="en-US" smtClean="0"/>
              <a:t>Live Time    : 74.69 sec</a:t>
            </a:r>
          </a:p>
          <a:p>
            <a:r>
              <a:rPr lang="en-US" smtClean="0"/>
              <a:t>Dead Time    : 13 %</a:t>
            </a:r>
          </a:p>
          <a:p>
            <a:r>
              <a:rPr lang="en-US" smtClean="0"/>
              <a:t>Counting Rate: 2676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618630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0.1565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en-US" smtClean="0"/>
              <a:t> C K           0.277    3.73    0.16    6.93                              0.7596</a:t>
            </a:r>
          </a:p>
          <a:p>
            <a:r>
              <a:rPr lang="pt-BR" smtClean="0"/>
              <a:t> O K           0.525   34.82    0.21   48.60                             27.2438</a:t>
            </a:r>
          </a:p>
          <a:p>
            <a:r>
              <a:rPr lang="pl-PL" smtClean="0"/>
              <a:t>Na K           1.041    1.99    0.14    1.93                              2.0454</a:t>
            </a:r>
          </a:p>
          <a:p>
            <a:r>
              <a:rPr lang="nn-NO" smtClean="0"/>
              <a:t>Mg K           1.253    0.46    0.12    0.42                              0.4427</a:t>
            </a:r>
          </a:p>
          <a:p>
            <a:r>
              <a:rPr lang="nl-NL" smtClean="0"/>
              <a:t>Al K           1.486    9.06    0.12    7.49                              9.8531</a:t>
            </a:r>
          </a:p>
          <a:p>
            <a:r>
              <a:rPr lang="it-IT" smtClean="0"/>
              <a:t>Si K           1.739   27.77    0.14   22.07                             31.5978</a:t>
            </a:r>
          </a:p>
          <a:p>
            <a:r>
              <a:rPr lang="en-US" smtClean="0"/>
              <a:t> P K           2.013    3.25    0.17    2.34                              3.3249</a:t>
            </a:r>
          </a:p>
          <a:p>
            <a:r>
              <a:rPr lang="nn-NO" smtClean="0"/>
              <a:t> K K           3.312    6.97    0.24    3.98                              9.1499</a:t>
            </a:r>
          </a:p>
          <a:p>
            <a:r>
              <a:rPr lang="nn-NO" smtClean="0"/>
              <a:t>Ca K           3.690    8.83    0.29    4.92                             11.9680</a:t>
            </a:r>
          </a:p>
          <a:p>
            <a:r>
              <a:rPr lang="en-US" smtClean="0"/>
              <a:t>Ti K           4.508    0.85    0.38    0.39                              0.9652</a:t>
            </a:r>
          </a:p>
          <a:p>
            <a:r>
              <a:rPr lang="en-US" smtClean="0"/>
              <a:t>Fe K           6.398    2.28    0.82    0.91                              2.6495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2016-10-29T23:00:12Z</dcterms:created>
  <dcterms:modified xsi:type="dcterms:W3CDTF">2016-10-29T23:00:25Z</dcterms:modified>
</cp:coreProperties>
</file>