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E379-D131-4628-838A-FFCD5915FFC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C339-B33B-4189-A66D-D654A7CE2E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3" name="Picture 2" descr="42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4" name="Picture 3" descr="42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6760" y="551520"/>
            <a:ext cx="5111639" cy="345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6400" y="551520"/>
            <a:ext cx="2163959" cy="104451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Element    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      : 10/30/2016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Resolution         : 1024 x 768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Coef. of variation : 22.27 %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   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Acc. Volt.         : 15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Magnification      : x 30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6" name="Picture 5" descr="42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0.79832 nA</a:t>
            </a:r>
          </a:p>
          <a:p>
            <a:r>
              <a:rPr lang="en-US" smtClean="0"/>
              <a:t>PHA mode     : T2</a:t>
            </a:r>
          </a:p>
          <a:p>
            <a:r>
              <a:rPr lang="en-US" smtClean="0"/>
              <a:t>Real Time    : 102.40 sec</a:t>
            </a:r>
          </a:p>
          <a:p>
            <a:r>
              <a:rPr lang="en-US" smtClean="0"/>
              <a:t>Live Time    : 98.37 sec</a:t>
            </a:r>
          </a:p>
          <a:p>
            <a:r>
              <a:rPr lang="en-US" smtClean="0"/>
              <a:t>Dead Time    : 3 %</a:t>
            </a:r>
          </a:p>
          <a:p>
            <a:r>
              <a:rPr lang="en-US" smtClean="0"/>
              <a:t>Counting Rate: 2729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0.3335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4.10    0.28    7.62                              0.8480</a:t>
            </a:r>
          </a:p>
          <a:p>
            <a:r>
              <a:rPr lang="pt-BR" smtClean="0"/>
              <a:t> O K           0.525   36.26    0.33   50.61                             31.0513</a:t>
            </a:r>
          </a:p>
          <a:p>
            <a:r>
              <a:rPr lang="pl-PL" smtClean="0"/>
              <a:t>Na K           1.041    1.26    0.26    1.23                              1.2046</a:t>
            </a:r>
          </a:p>
          <a:p>
            <a:r>
              <a:rPr lang="nn-NO" smtClean="0"/>
              <a:t>Mg K           1.253    1.57    0.22    1.44                              1.4356</a:t>
            </a:r>
          </a:p>
          <a:p>
            <a:r>
              <a:rPr lang="nl-NL" smtClean="0"/>
              <a:t>Al K           1.486    8.34    0.22    6.91                              8.6179</a:t>
            </a:r>
          </a:p>
          <a:p>
            <a:r>
              <a:rPr lang="it-IT" smtClean="0"/>
              <a:t>Si K           1.739   24.49    0.25   19.47                             27.0214</a:t>
            </a:r>
          </a:p>
          <a:p>
            <a:r>
              <a:rPr lang="en-US" smtClean="0"/>
              <a:t> P K           2.013    2.56    0.30    1.84                              2.6184</a:t>
            </a:r>
          </a:p>
          <a:p>
            <a:r>
              <a:rPr lang="en-US" smtClean="0"/>
              <a:t> S K           2.307    0.47    0.26    0.33                              0.5410</a:t>
            </a:r>
          </a:p>
          <a:p>
            <a:r>
              <a:rPr lang="en-US" smtClean="0"/>
              <a:t>Cl K           2.621    0.70    0.30    0.44                              0.8613</a:t>
            </a:r>
          </a:p>
          <a:p>
            <a:r>
              <a:rPr lang="nn-NO" smtClean="0"/>
              <a:t> K K           3.312    3.60    0.42    2.05                              4.7059</a:t>
            </a:r>
          </a:p>
          <a:p>
            <a:r>
              <a:rPr lang="nn-NO" smtClean="0"/>
              <a:t>Ca K           3.690    8.74    0.51    4.87                             11.9328</a:t>
            </a:r>
          </a:p>
          <a:p>
            <a:r>
              <a:rPr lang="en-US" smtClean="0"/>
              <a:t>Ti K           4.508    0.44    0.67    0.20                              0.5038</a:t>
            </a:r>
          </a:p>
          <a:p>
            <a:r>
              <a:rPr lang="en-US" smtClean="0"/>
              <a:t>Fe K           6.398    7.47    1.45    2.99                              8.6581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2016-10-30T01:45:42Z</dcterms:created>
  <dcterms:modified xsi:type="dcterms:W3CDTF">2016-10-30T01:46:04Z</dcterms:modified>
</cp:coreProperties>
</file>