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559675" cy="1069181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4" d="100"/>
          <a:sy n="44" d="100"/>
        </p:scale>
        <p:origin x="-1272" y="-114"/>
      </p:cViewPr>
      <p:guideLst>
        <p:guide orient="horz" pos="3367"/>
        <p:guide pos="238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3321395"/>
            <a:ext cx="6425724" cy="229181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3952" y="6058694"/>
            <a:ext cx="5291773" cy="273235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369BD-983B-465B-A5BD-18952DBDE325}" type="datetimeFigureOut">
              <a:rPr lang="en-US" smtClean="0"/>
              <a:t>10/30/2016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DDAFB-057F-4826-8634-498ADC2C8E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369BD-983B-465B-A5BD-18952DBDE325}" type="datetimeFigureOut">
              <a:rPr lang="en-US" smtClean="0"/>
              <a:t>10/30/2016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DDAFB-057F-4826-8634-498ADC2C8E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110573" y="571716"/>
            <a:ext cx="1275696" cy="1216193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3490" y="571716"/>
            <a:ext cx="3701091" cy="121619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369BD-983B-465B-A5BD-18952DBDE325}" type="datetimeFigureOut">
              <a:rPr lang="en-US" smtClean="0"/>
              <a:t>10/30/2016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DDAFB-057F-4826-8634-498ADC2C8E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369BD-983B-465B-A5BD-18952DBDE325}" type="datetimeFigureOut">
              <a:rPr lang="en-US" smtClean="0"/>
              <a:t>10/30/2016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DDAFB-057F-4826-8634-498ADC2C8E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7162" y="6870480"/>
            <a:ext cx="6425724" cy="212351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7162" y="4531649"/>
            <a:ext cx="6425724" cy="2338833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369BD-983B-465B-A5BD-18952DBDE325}" type="datetimeFigureOut">
              <a:rPr lang="en-US" smtClean="0"/>
              <a:t>10/30/2016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DDAFB-057F-4826-8634-498ADC2C8E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7984" y="2494759"/>
            <a:ext cx="3338856" cy="70561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42835" y="2494759"/>
            <a:ext cx="3338856" cy="70561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369BD-983B-465B-A5BD-18952DBDE325}" type="datetimeFigureOut">
              <a:rPr lang="en-US" smtClean="0"/>
              <a:t>10/30/2016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DDAFB-057F-4826-8634-498ADC2C8E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7985" y="2393283"/>
            <a:ext cx="3340169" cy="99740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7985" y="3390690"/>
            <a:ext cx="3340169" cy="61601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40212" y="2393283"/>
            <a:ext cx="3341481" cy="99740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40212" y="3390690"/>
            <a:ext cx="3341481" cy="61601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369BD-983B-465B-A5BD-18952DBDE325}" type="datetimeFigureOut">
              <a:rPr lang="en-US" smtClean="0"/>
              <a:t>10/30/2016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DDAFB-057F-4826-8634-498ADC2C8E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369BD-983B-465B-A5BD-18952DBDE325}" type="datetimeFigureOut">
              <a:rPr lang="en-US" smtClean="0"/>
              <a:t>10/30/2016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DDAFB-057F-4826-8634-498ADC2C8E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369BD-983B-465B-A5BD-18952DBDE325}" type="datetimeFigureOut">
              <a:rPr lang="en-US" smtClean="0"/>
              <a:t>10/30/2016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DDAFB-057F-4826-8634-498ADC2C8E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7985" y="425693"/>
            <a:ext cx="2487081" cy="181166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55624" y="425694"/>
            <a:ext cx="4226069" cy="912516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7985" y="2237363"/>
            <a:ext cx="2487081" cy="731349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369BD-983B-465B-A5BD-18952DBDE325}" type="datetimeFigureOut">
              <a:rPr lang="en-US" smtClean="0"/>
              <a:t>10/30/2016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DDAFB-057F-4826-8634-498ADC2C8E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1750" y="7484271"/>
            <a:ext cx="4535805" cy="88356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481750" y="955333"/>
            <a:ext cx="4535805" cy="641508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1750" y="8367832"/>
            <a:ext cx="4535805" cy="125480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369BD-983B-465B-A5BD-18952DBDE325}" type="datetimeFigureOut">
              <a:rPr lang="en-US" smtClean="0"/>
              <a:t>10/30/2016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DDAFB-057F-4826-8634-498ADC2C8E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77984" y="428168"/>
            <a:ext cx="6803708" cy="178196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7984" y="2494759"/>
            <a:ext cx="6803708" cy="70561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7984" y="9909729"/>
            <a:ext cx="176392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0369BD-983B-465B-A5BD-18952DBDE325}" type="datetimeFigureOut">
              <a:rPr lang="en-US" smtClean="0"/>
              <a:t>10/30/2016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2890" y="9909729"/>
            <a:ext cx="239389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17767" y="9909729"/>
            <a:ext cx="176392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EDDAFB-057F-4826-8634-498ADC2C8E5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632279" y="358200"/>
            <a:ext cx="255960" cy="121187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 algn="r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1/1</a:t>
            </a:r>
            <a:endParaRPr lang="en-US" sz="900">
              <a:solidFill>
                <a:srgbClr val="000000"/>
              </a:solidFill>
              <a:latin typeface="Courier New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6759" y="358200"/>
            <a:ext cx="386999" cy="102592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 algn="just">
              <a:lnSpc>
                <a:spcPts val="800"/>
              </a:lnSpc>
            </a:pPr>
            <a:r>
              <a:rPr lang="en-US" sz="800" i="1" u="sng" smtClean="0">
                <a:solidFill>
                  <a:srgbClr val="000000"/>
                </a:solidFill>
                <a:latin typeface="Times New Roman"/>
              </a:rPr>
              <a:t>View002</a:t>
            </a:r>
            <a:endParaRPr lang="en-US" sz="800" i="1" u="sng">
              <a:solidFill>
                <a:srgbClr val="000000"/>
              </a:solidFill>
              <a:latin typeface="Times New Roman"/>
            </a:endParaRPr>
          </a:p>
        </p:txBody>
      </p:sp>
      <p:pic>
        <p:nvPicPr>
          <p:cNvPr id="4" name="Picture 3" descr="262.emf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176759" y="9764279"/>
            <a:ext cx="6839639" cy="205919"/>
          </a:xfrm>
          <a:prstGeom prst="rect">
            <a:avLst/>
          </a:prstGeom>
        </p:spPr>
      </p:pic>
      <p:pic>
        <p:nvPicPr>
          <p:cNvPr id="5" name="Picture 4" descr="263.emf"/>
          <p:cNvPicPr>
            <a:picLocks/>
          </p:cNvPicPr>
          <p:nvPr/>
        </p:nvPicPr>
        <p:blipFill>
          <a:blip r:embed="rId3"/>
          <a:stretch>
            <a:fillRect/>
          </a:stretch>
        </p:blipFill>
        <p:spPr>
          <a:xfrm>
            <a:off x="553320" y="551520"/>
            <a:ext cx="4358520" cy="34578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396400" y="551520"/>
            <a:ext cx="1908000" cy="813684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 algn="just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Title        : IMG1</a:t>
            </a:r>
          </a:p>
          <a:p>
            <a:pPr algn="just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---------------------------</a:t>
            </a:r>
          </a:p>
          <a:p>
            <a:pPr algn="just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Instrument   : JCM-5700</a:t>
            </a:r>
          </a:p>
          <a:p>
            <a:pPr algn="just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Volt         : 15.00 kV</a:t>
            </a:r>
          </a:p>
          <a:p>
            <a:pPr algn="just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Mag.         : x 37</a:t>
            </a:r>
          </a:p>
          <a:p>
            <a:pPr algn="just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Date         : 2016/10/30</a:t>
            </a:r>
          </a:p>
          <a:p>
            <a:pPr algn="just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Pixel        : 1024 x 768</a:t>
            </a:r>
            <a:endParaRPr lang="en-US" sz="900">
              <a:solidFill>
                <a:srgbClr val="000000"/>
              </a:solidFill>
              <a:latin typeface="Courier New"/>
            </a:endParaRPr>
          </a:p>
        </p:txBody>
      </p:sp>
      <p:pic>
        <p:nvPicPr>
          <p:cNvPr id="7" name="Picture 6" descr="265.emf"/>
          <p:cNvPicPr>
            <a:picLocks/>
          </p:cNvPicPr>
          <p:nvPr/>
        </p:nvPicPr>
        <p:blipFill>
          <a:blip r:embed="rId4"/>
          <a:stretch>
            <a:fillRect/>
          </a:stretch>
        </p:blipFill>
        <p:spPr>
          <a:xfrm>
            <a:off x="176759" y="4079880"/>
            <a:ext cx="5040000" cy="302364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396400" y="4259519"/>
            <a:ext cx="1800000" cy="563231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Acquisition Parameter</a:t>
            </a:r>
          </a:p>
          <a:p>
            <a:r>
              <a:rPr lang="en-US" smtClean="0"/>
              <a:t>Instrument   : JCM-5700</a:t>
            </a:r>
          </a:p>
          <a:p>
            <a:r>
              <a:rPr lang="en-US" smtClean="0"/>
              <a:t>Acc. Voltage : 15.0 kV</a:t>
            </a:r>
          </a:p>
          <a:p>
            <a:r>
              <a:rPr lang="en-US" smtClean="0"/>
              <a:t>Probe Current: 0.80137 nA</a:t>
            </a:r>
          </a:p>
          <a:p>
            <a:r>
              <a:rPr lang="en-US" smtClean="0"/>
              <a:t>PHA mode     : T3</a:t>
            </a:r>
          </a:p>
          <a:p>
            <a:r>
              <a:rPr lang="en-US" smtClean="0"/>
              <a:t>Real Time    : 102.83 sec</a:t>
            </a:r>
          </a:p>
          <a:p>
            <a:r>
              <a:rPr lang="en-US" smtClean="0"/>
              <a:t>Live Time    : 100.00 sec</a:t>
            </a:r>
          </a:p>
          <a:p>
            <a:r>
              <a:rPr lang="en-US" smtClean="0"/>
              <a:t>Dead Time    : 2 %</a:t>
            </a:r>
          </a:p>
          <a:p>
            <a:r>
              <a:rPr lang="en-US" smtClean="0"/>
              <a:t>Counting Rate: 508 cps</a:t>
            </a:r>
          </a:p>
          <a:p>
            <a:r>
              <a:rPr lang="en-US" smtClean="0"/>
              <a:t>Energy Range :  0 - 20 keV</a:t>
            </a:r>
          </a:p>
          <a:p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76759" y="7175159"/>
            <a:ext cx="5723999" cy="9233297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ZAF Method Standardless Quantitative Analysis(Oxide)</a:t>
            </a:r>
          </a:p>
          <a:p>
            <a:r>
              <a:rPr lang="en-US" smtClean="0"/>
              <a:t>Fitting Coefficient : 0.2592</a:t>
            </a:r>
          </a:p>
          <a:p>
            <a:r>
              <a:rPr lang="en-US" smtClean="0"/>
              <a:t>Total Oxide : 24.0 </a:t>
            </a:r>
          </a:p>
          <a:p>
            <a:r>
              <a:rPr lang="en-US" smtClean="0"/>
              <a:t>Element        (keV)   Mass%  Error%    Mol%  Compound   Mass%  Cation         K</a:t>
            </a:r>
          </a:p>
          <a:p>
            <a:r>
              <a:rPr lang="en-US" smtClean="0"/>
              <a:t> C K           0.277   11.73    0.12   41.17  C          11.73    0.00    4.3014</a:t>
            </a:r>
          </a:p>
          <a:p>
            <a:r>
              <a:rPr lang="en-US" smtClean="0"/>
              <a:t> O                     28.47                                                    </a:t>
            </a:r>
          </a:p>
          <a:p>
            <a:r>
              <a:rPr lang="pl-PL" smtClean="0"/>
              <a:t>Na K           1.041    3.81    0.23    3.49  Na2O        5.14    2.24    4.2495</a:t>
            </a:r>
          </a:p>
          <a:p>
            <a:r>
              <a:rPr lang="nn-NO" smtClean="0"/>
              <a:t>Mg K           1.253    1.17    0.23    2.03  MgO         1.94    0.65    1.2666</a:t>
            </a:r>
          </a:p>
          <a:p>
            <a:r>
              <a:rPr lang="en-US" smtClean="0"/>
              <a:t>Al K           1.486    3.56    0.26    2.79  Al2O3       6.74    1.78    4.5678</a:t>
            </a:r>
          </a:p>
          <a:p>
            <a:r>
              <a:rPr lang="it-IT" smtClean="0"/>
              <a:t>Si K           1.739   10.34    0.30   15.52  SiO2       22.11    4.96   15.3554</a:t>
            </a:r>
          </a:p>
          <a:p>
            <a:r>
              <a:rPr lang="en-US" smtClean="0"/>
              <a:t> S K           2.307    0.47    0.32    0.62  SO3         1.17    0.20    0.8243</a:t>
            </a:r>
          </a:p>
          <a:p>
            <a:r>
              <a:rPr lang="en-US" smtClean="0"/>
              <a:t>Cl K           2.621    5.14    0.15    6.11  Cl          5.14    0.00    9.4291</a:t>
            </a:r>
          </a:p>
          <a:p>
            <a:r>
              <a:rPr lang="pl-PL" smtClean="0"/>
              <a:t> K K           3.312    0.95    0.27    0.51  K2O         1.15    0.33    1.7989</a:t>
            </a:r>
          </a:p>
          <a:p>
            <a:r>
              <a:rPr lang="nn-NO" smtClean="0"/>
              <a:t>Ca K           3.690    5.43    0.37    5.72  CaO         7.60    1.83   10.8171</a:t>
            </a:r>
          </a:p>
          <a:p>
            <a:r>
              <a:rPr lang="pl-PL" smtClean="0"/>
              <a:t>Mn K           5.894   22.90    0.90   17.58  MnO        29.57    5.62   37.4008</a:t>
            </a:r>
          </a:p>
          <a:p>
            <a:r>
              <a:rPr lang="en-US" smtClean="0"/>
              <a:t>Fe K           6.398    5.83    0.99    4.40  FeO         7.50    1.41    9.6853</a:t>
            </a:r>
          </a:p>
          <a:p>
            <a:r>
              <a:rPr lang="en-US" smtClean="0"/>
              <a:t>Cu K                                                                            </a:t>
            </a:r>
          </a:p>
          <a:p>
            <a:r>
              <a:rPr lang="pl-PL" smtClean="0"/>
              <a:t>Ba L           4.464    0.20    0.97    0.06  BaO         0.22    0.02    0.3038</a:t>
            </a:r>
          </a:p>
          <a:p>
            <a:r>
              <a:rPr lang="en-US" smtClean="0"/>
              <a:t>Total                 100.00          100.00            100.00   19.03</a:t>
            </a:r>
          </a:p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235</Words>
  <Application>Microsoft Office PowerPoint</Application>
  <PresentationFormat>Custom</PresentationFormat>
  <Paragraphs>38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 </dc:creator>
  <cp:lastModifiedBy> </cp:lastModifiedBy>
  <cp:revision>1</cp:revision>
  <dcterms:created xsi:type="dcterms:W3CDTF">2016-10-29T19:50:04Z</dcterms:created>
  <dcterms:modified xsi:type="dcterms:W3CDTF">2016-10-29T19:50:15Z</dcterms:modified>
</cp:coreProperties>
</file>