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D773-1FAA-4E9E-8200-118D3A6575D6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83CC5-5317-4290-8921-8A552D9147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38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39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41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0.79658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104.89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4 %</a:t>
            </a:r>
          </a:p>
          <a:p>
            <a:r>
              <a:rPr lang="en-US" smtClean="0"/>
              <a:t>Counting Rate: 928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6792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0.1067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                                                                 </a:t>
            </a:r>
          </a:p>
          <a:p>
            <a:r>
              <a:rPr lang="en-US" smtClean="0"/>
              <a:t> O                     24.15                                                    </a:t>
            </a:r>
          </a:p>
          <a:p>
            <a:r>
              <a:rPr lang="pl-PL" smtClean="0"/>
              <a:t>Na K           1.041   26.79    0.07   29.75  Na2O       36.11   18.53   34.0169</a:t>
            </a:r>
          </a:p>
          <a:p>
            <a:r>
              <a:rPr lang="nn-NO" smtClean="0"/>
              <a:t>Mg K           1.253    0.54    0.09    1.13  MgO         0.89    0.35    0.4611</a:t>
            </a:r>
          </a:p>
          <a:p>
            <a:r>
              <a:rPr lang="en-US" smtClean="0"/>
              <a:t>Al K           1.486    3.22    0.10    3.05  Al2O3       6.09    1.90    3.2619</a:t>
            </a:r>
          </a:p>
          <a:p>
            <a:r>
              <a:rPr lang="it-IT" smtClean="0"/>
              <a:t>Si K           1.739    8.14    0.12   14.80  SiO2       17.41    4.61    9.5255</a:t>
            </a:r>
          </a:p>
          <a:p>
            <a:r>
              <a:rPr lang="en-US" smtClean="0"/>
              <a:t> S K           2.307    0.68    0.13    1.09  SO3         1.71    0.34    0.9609</a:t>
            </a:r>
          </a:p>
          <a:p>
            <a:r>
              <a:rPr lang="en-US" smtClean="0"/>
              <a:t>Cl K           2.621   31.92    0.06   45.98  Cl         31.92    0.00   45.7778</a:t>
            </a:r>
          </a:p>
          <a:p>
            <a:r>
              <a:rPr lang="pl-PL" smtClean="0"/>
              <a:t> K K           3.312    0.94    0.12    0.61  K2O         1.13    0.38    1.2483</a:t>
            </a:r>
          </a:p>
          <a:p>
            <a:r>
              <a:rPr lang="nn-NO" smtClean="0"/>
              <a:t>Ca K           3.690    1.43    0.16    1.83  CaO         2.01    0.57    2.0517</a:t>
            </a:r>
          </a:p>
          <a:p>
            <a:r>
              <a:rPr lang="en-US" smtClean="0"/>
              <a:t>Fe K           6.398    1.48    0.41    1.36  FeO         1.91    0.42    1.8789</a:t>
            </a:r>
          </a:p>
          <a:p>
            <a:r>
              <a:rPr lang="it-IT" smtClean="0"/>
              <a:t>Cu K           8.040    0.31    0.99    0.25  CuO         0.39    0.08    0.3756</a:t>
            </a:r>
          </a:p>
          <a:p>
            <a:r>
              <a:rPr lang="pl-PL" smtClean="0"/>
              <a:t>Ba L           4.464    0.39    0.41    0.15  BaO         0.44    0.05    0.4414</a:t>
            </a:r>
          </a:p>
          <a:p>
            <a:r>
              <a:rPr lang="en-US" smtClean="0"/>
              <a:t>Total                 100.00          100.00            100.00   27.22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2016-10-29T19:32:42Z</dcterms:created>
  <dcterms:modified xsi:type="dcterms:W3CDTF">2016-10-29T19:32:56Z</dcterms:modified>
</cp:coreProperties>
</file>