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249C-F280-4964-96AA-8909EFDCBC8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DBB9-5B66-4327-8188-7CE34239EE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249C-F280-4964-96AA-8909EFDCBC8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DBB9-5B66-4327-8188-7CE34239EE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249C-F280-4964-96AA-8909EFDCBC8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DBB9-5B66-4327-8188-7CE34239EE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249C-F280-4964-96AA-8909EFDCBC8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DBB9-5B66-4327-8188-7CE34239EE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249C-F280-4964-96AA-8909EFDCBC8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DBB9-5B66-4327-8188-7CE34239EE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249C-F280-4964-96AA-8909EFDCBC8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DBB9-5B66-4327-8188-7CE34239EE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249C-F280-4964-96AA-8909EFDCBC8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DBB9-5B66-4327-8188-7CE34239EE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249C-F280-4964-96AA-8909EFDCBC8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DBB9-5B66-4327-8188-7CE34239EE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249C-F280-4964-96AA-8909EFDCBC8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DBB9-5B66-4327-8188-7CE34239EE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249C-F280-4964-96AA-8909EFDCBC8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DBB9-5B66-4327-8188-7CE34239EE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249C-F280-4964-96AA-8909EFDCBC8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DBB9-5B66-4327-8188-7CE34239EE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8249C-F280-4964-96AA-8909EFDCBC8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BDBB9-5B66-4327-8188-7CE34239EE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View001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250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251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450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2016/10/30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253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0.80066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102.80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2 %</a:t>
            </a:r>
          </a:p>
          <a:p>
            <a:r>
              <a:rPr lang="en-US" smtClean="0"/>
              <a:t>Counting Rate: 536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86792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0.2955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C K           0.277   10.42    0.13   38.47  C          10.42    0.00    4.3369</a:t>
            </a:r>
          </a:p>
          <a:p>
            <a:r>
              <a:rPr lang="en-US" smtClean="0"/>
              <a:t> O                     26.85                                                    </a:t>
            </a:r>
          </a:p>
          <a:p>
            <a:r>
              <a:rPr lang="pl-PL" smtClean="0"/>
              <a:t>Na K           1.041    4.15    0.34    4.00  Na2O        5.60    2.58    4.1542</a:t>
            </a:r>
          </a:p>
          <a:p>
            <a:r>
              <a:rPr lang="nn-NO" smtClean="0"/>
              <a:t>Mg K           1.253    1.69    0.33    3.08  MgO         2.80    0.99    1.6605</a:t>
            </a:r>
          </a:p>
          <a:p>
            <a:r>
              <a:rPr lang="en-US" smtClean="0"/>
              <a:t>Al K           1.486    3.42    0.36    2.81  Al2O3       6.47    1.81    4.0035</a:t>
            </a:r>
          </a:p>
          <a:p>
            <a:r>
              <a:rPr lang="it-IT" smtClean="0"/>
              <a:t>Si K           1.739    6.94    0.41   10.96  SiO2       14.85    3.54    9.5420</a:t>
            </a:r>
          </a:p>
          <a:p>
            <a:r>
              <a:rPr lang="en-US" smtClean="0"/>
              <a:t> S K                                                                            </a:t>
            </a:r>
          </a:p>
          <a:p>
            <a:r>
              <a:rPr lang="en-US" smtClean="0"/>
              <a:t>Cl K           2.621    2.98    0.20    3.72  Cl          2.98    0.00    5.2499</a:t>
            </a:r>
          </a:p>
          <a:p>
            <a:r>
              <a:rPr lang="pl-PL" smtClean="0"/>
              <a:t> K K           3.312    0.69    0.35    0.39  K2O         0.83    0.25    1.2605</a:t>
            </a:r>
          </a:p>
          <a:p>
            <a:r>
              <a:rPr lang="nn-NO" smtClean="0"/>
              <a:t>Ca K           3.690    6.96    0.49    7.70  CaO         9.74    2.48   13.3942</a:t>
            </a:r>
          </a:p>
          <a:p>
            <a:r>
              <a:rPr lang="pl-PL" smtClean="0"/>
              <a:t>Mn K           5.894   28.66    1.19   23.13  MnO        37.01    7.46   44.8831</a:t>
            </a:r>
          </a:p>
          <a:p>
            <a:r>
              <a:rPr lang="en-US" smtClean="0"/>
              <a:t>Fe K           6.398    7.23    1.32    5.74  FeO         9.30    1.85   11.5153</a:t>
            </a:r>
          </a:p>
          <a:p>
            <a:r>
              <a:rPr lang="en-US" smtClean="0"/>
              <a:t>Cu K                                                                            </a:t>
            </a:r>
          </a:p>
          <a:p>
            <a:r>
              <a:rPr lang="en-US" smtClean="0"/>
              <a:t>Ba L                                                                            </a:t>
            </a:r>
          </a:p>
          <a:p>
            <a:r>
              <a:rPr lang="en-US" smtClean="0"/>
              <a:t>Total                 100.00          100.00            100.00   20.97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2016-10-29T19:39:57Z</dcterms:created>
  <dcterms:modified xsi:type="dcterms:W3CDTF">2016-10-29T19:40:12Z</dcterms:modified>
</cp:coreProperties>
</file>