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8A63-8DF0-4B92-86F4-3F3FFA602AFB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C9BA-26EF-47DB-84F5-286DDF1066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8A63-8DF0-4B92-86F4-3F3FFA602AFB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C9BA-26EF-47DB-84F5-286DDF1066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8A63-8DF0-4B92-86F4-3F3FFA602AFB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C9BA-26EF-47DB-84F5-286DDF1066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8A63-8DF0-4B92-86F4-3F3FFA602AFB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C9BA-26EF-47DB-84F5-286DDF1066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8A63-8DF0-4B92-86F4-3F3FFA602AFB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C9BA-26EF-47DB-84F5-286DDF1066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8A63-8DF0-4B92-86F4-3F3FFA602AFB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C9BA-26EF-47DB-84F5-286DDF1066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8A63-8DF0-4B92-86F4-3F3FFA602AFB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C9BA-26EF-47DB-84F5-286DDF1066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8A63-8DF0-4B92-86F4-3F3FFA602AFB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C9BA-26EF-47DB-84F5-286DDF1066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8A63-8DF0-4B92-86F4-3F3FFA602AFB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C9BA-26EF-47DB-84F5-286DDF1066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8A63-8DF0-4B92-86F4-3F3FFA602AFB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C9BA-26EF-47DB-84F5-286DDF1066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98A63-8DF0-4B92-86F4-3F3FFA602AFB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AC9BA-26EF-47DB-84F5-286DDF1066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98A63-8DF0-4B92-86F4-3F3FFA602AFB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AC9BA-26EF-47DB-84F5-286DDF1066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View026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477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478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150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2016/10/30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480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0.79984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76.31 sec</a:t>
            </a:r>
          </a:p>
          <a:p>
            <a:r>
              <a:rPr lang="en-US" smtClean="0"/>
              <a:t>Live Time    : 70.11 sec</a:t>
            </a:r>
          </a:p>
          <a:p>
            <a:r>
              <a:rPr lang="en-US" smtClean="0"/>
              <a:t>Dead Time    : 7 %</a:t>
            </a:r>
          </a:p>
          <a:p>
            <a:r>
              <a:rPr lang="en-US" smtClean="0"/>
              <a:t>Counting Rate: 1653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729430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</a:t>
            </a:r>
          </a:p>
          <a:p>
            <a:r>
              <a:rPr lang="en-US" smtClean="0"/>
              <a:t>Fitting Coefficient : 0.2738</a:t>
            </a:r>
          </a:p>
          <a:p>
            <a:r>
              <a:rPr lang="en-US" smtClean="0"/>
              <a:t>Element        (keV)   Mass%  Error%   Atom%  Compound   Mass%  Cation         K</a:t>
            </a:r>
          </a:p>
          <a:p>
            <a:r>
              <a:rPr lang="en-US" smtClean="0"/>
              <a:t> B K                                                                            </a:t>
            </a:r>
          </a:p>
          <a:p>
            <a:r>
              <a:rPr lang="en-US" smtClean="0"/>
              <a:t> C K           0.277   19.46    0.07   29.23                             13.0165</a:t>
            </a:r>
          </a:p>
          <a:p>
            <a:r>
              <a:rPr lang="pt-BR" smtClean="0"/>
              <a:t> O K           0.525   50.24    0.30   56.63                             39.9925</a:t>
            </a:r>
          </a:p>
          <a:p>
            <a:r>
              <a:rPr lang="pl-PL" smtClean="0"/>
              <a:t>Na K           1.041    0.35    0.21    0.28                              0.3373</a:t>
            </a:r>
          </a:p>
          <a:p>
            <a:r>
              <a:rPr lang="nn-NO" smtClean="0"/>
              <a:t>Mg K           1.253    0.49    0.17    0.36                              0.4693</a:t>
            </a:r>
          </a:p>
          <a:p>
            <a:r>
              <a:rPr lang="nl-NL" smtClean="0"/>
              <a:t>Al K           1.486    0.70    0.17    0.47                              0.7863</a:t>
            </a:r>
          </a:p>
          <a:p>
            <a:r>
              <a:rPr lang="it-IT" smtClean="0"/>
              <a:t>Si K           1.739    3.18    0.17    2.04                              4.1969</a:t>
            </a:r>
          </a:p>
          <a:p>
            <a:r>
              <a:rPr lang="en-US" smtClean="0"/>
              <a:t> P K           2.013    0.02    0.18    0.01                              0.0230</a:t>
            </a:r>
          </a:p>
          <a:p>
            <a:r>
              <a:rPr lang="en-US" smtClean="0"/>
              <a:t> S K           2.307    0.08    0.16    0.04                              0.1201</a:t>
            </a:r>
          </a:p>
          <a:p>
            <a:r>
              <a:rPr lang="nn-NO" smtClean="0"/>
              <a:t> K K           3.312    0.09    0.27    0.04                              0.1504</a:t>
            </a:r>
          </a:p>
          <a:p>
            <a:r>
              <a:rPr lang="nn-NO" smtClean="0"/>
              <a:t>Ca K           3.690   21.08    0.34    9.49                             35.2581</a:t>
            </a:r>
          </a:p>
          <a:p>
            <a:r>
              <a:rPr lang="nn-NO" smtClean="0"/>
              <a:t>Mn K           5.894    4.06    0.94    1.33                              5.2942</a:t>
            </a:r>
          </a:p>
          <a:p>
            <a:r>
              <a:rPr lang="en-US" smtClean="0"/>
              <a:t>Fe K           6.398    0.27    1.04    0.09                              0.3555</a:t>
            </a:r>
          </a:p>
          <a:p>
            <a:r>
              <a:rPr lang="en-US" smtClean="0"/>
              <a:t>Ba L                                                                            </a:t>
            </a:r>
          </a:p>
          <a:p>
            <a:r>
              <a:rPr lang="en-US" smtClean="0"/>
              <a:t>Total                 100.00          100.00                          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2016-10-30T02:44:57Z</dcterms:created>
  <dcterms:modified xsi:type="dcterms:W3CDTF">2016-10-30T02:45:13Z</dcterms:modified>
</cp:coreProperties>
</file>