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410" y="-96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5280-C5B5-4AAA-B64F-161BADAF4D44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63D1D-736F-4D49-96C4-F48662E84F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5280-C5B5-4AAA-B64F-161BADAF4D44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63D1D-736F-4D49-96C4-F48662E84F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5280-C5B5-4AAA-B64F-161BADAF4D44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63D1D-736F-4D49-96C4-F48662E84F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5280-C5B5-4AAA-B64F-161BADAF4D44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63D1D-736F-4D49-96C4-F48662E84F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5280-C5B5-4AAA-B64F-161BADAF4D44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63D1D-736F-4D49-96C4-F48662E84F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5280-C5B5-4AAA-B64F-161BADAF4D44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63D1D-736F-4D49-96C4-F48662E84F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5280-C5B5-4AAA-B64F-161BADAF4D44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63D1D-736F-4D49-96C4-F48662E84F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5280-C5B5-4AAA-B64F-161BADAF4D44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63D1D-736F-4D49-96C4-F48662E84F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5280-C5B5-4AAA-B64F-161BADAF4D44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63D1D-736F-4D49-96C4-F48662E84F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5280-C5B5-4AAA-B64F-161BADAF4D44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63D1D-736F-4D49-96C4-F48662E84F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5280-C5B5-4AAA-B64F-161BADAF4D44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63D1D-736F-4D49-96C4-F48662E84F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35280-C5B5-4AAA-B64F-161BADAF4D44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63D1D-736F-4D49-96C4-F48662E84F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View001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705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706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1,300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2016/10/31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708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0.80103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122.79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18 %</a:t>
            </a:r>
          </a:p>
          <a:p>
            <a:r>
              <a:rPr lang="en-US" smtClean="0"/>
              <a:t>Counting Rate: 3939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618630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0.2385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 2.10    0.09   17.24  C           2.10    0.00    0.8596</a:t>
            </a:r>
          </a:p>
          <a:p>
            <a:r>
              <a:rPr lang="en-US" smtClean="0"/>
              <a:t> O                     26.15                                                    </a:t>
            </a:r>
          </a:p>
          <a:p>
            <a:r>
              <a:rPr lang="pl-PL" smtClean="0"/>
              <a:t>Na K           1.041    0.00    0.25    0.01  Na2O        0.00    0.00    0.0023</a:t>
            </a:r>
          </a:p>
          <a:p>
            <a:r>
              <a:rPr lang="nn-NO" smtClean="0"/>
              <a:t>Mg K           1.253    0.17    0.27    0.67  MgO         0.28    0.10    0.1276</a:t>
            </a:r>
          </a:p>
          <a:p>
            <a:r>
              <a:rPr lang="it-IT" smtClean="0"/>
              <a:t>Si K           1.739    0.36    0.34    1.28  SiO2        0.78    0.19    0.3982</a:t>
            </a:r>
          </a:p>
          <a:p>
            <a:r>
              <a:rPr lang="en-US" smtClean="0"/>
              <a:t> S K           2.307   12.50    0.32   38.35  SO3        31.22    5.73   18.2980</a:t>
            </a:r>
          </a:p>
          <a:p>
            <a:r>
              <a:rPr lang="nn-NO" smtClean="0"/>
              <a:t>Ca K           3.690    0.23    0.34    0.57  CaO         0.33    0.09    0.4215</a:t>
            </a:r>
          </a:p>
          <a:p>
            <a:r>
              <a:rPr lang="pl-PL" smtClean="0"/>
              <a:t>Ba L           4.464   58.48    0.90   41.88  BaO        65.29    6.25   79.8928</a:t>
            </a:r>
          </a:p>
          <a:p>
            <a:r>
              <a:rPr lang="en-US" smtClean="0"/>
              <a:t>Total                 100.00          100.00            100.00   12.36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2016-10-30T21:34:16Z</dcterms:created>
  <dcterms:modified xsi:type="dcterms:W3CDTF">2016-10-30T21:34:27Z</dcterms:modified>
</cp:coreProperties>
</file>