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410" y="-96"/>
      </p:cViewPr>
      <p:guideLst>
        <p:guide orient="horz" pos="3367"/>
        <p:guide pos="23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3321395"/>
            <a:ext cx="6425724" cy="229181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3952" y="6058694"/>
            <a:ext cx="5291773" cy="27323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9E652-D3B3-447C-9C1E-C6C0155BD38C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1145E-2DFC-457C-BF61-D047AD5976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9E652-D3B3-447C-9C1E-C6C0155BD38C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1145E-2DFC-457C-BF61-D047AD5976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10573" y="571716"/>
            <a:ext cx="1275696" cy="12161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3490" y="571716"/>
            <a:ext cx="3701091" cy="12161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9E652-D3B3-447C-9C1E-C6C0155BD38C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1145E-2DFC-457C-BF61-D047AD5976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9E652-D3B3-447C-9C1E-C6C0155BD38C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1145E-2DFC-457C-BF61-D047AD5976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162" y="6870480"/>
            <a:ext cx="6425724" cy="21235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162" y="4531649"/>
            <a:ext cx="6425724" cy="233883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9E652-D3B3-447C-9C1E-C6C0155BD38C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1145E-2DFC-457C-BF61-D047AD5976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7984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2835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9E652-D3B3-447C-9C1E-C6C0155BD38C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1145E-2DFC-457C-BF61-D047AD5976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5" y="2393283"/>
            <a:ext cx="3340169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985" y="3390690"/>
            <a:ext cx="3340169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0212" y="2393283"/>
            <a:ext cx="3341481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0212" y="3390690"/>
            <a:ext cx="3341481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9E652-D3B3-447C-9C1E-C6C0155BD38C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1145E-2DFC-457C-BF61-D047AD5976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9E652-D3B3-447C-9C1E-C6C0155BD38C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1145E-2DFC-457C-BF61-D047AD5976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9E652-D3B3-447C-9C1E-C6C0155BD38C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1145E-2DFC-457C-BF61-D047AD5976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85" y="425693"/>
            <a:ext cx="2487081" cy="18116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5624" y="425694"/>
            <a:ext cx="4226069" cy="91251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85" y="2237363"/>
            <a:ext cx="2487081" cy="73134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9E652-D3B3-447C-9C1E-C6C0155BD38C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1145E-2DFC-457C-BF61-D047AD5976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1750" y="7484271"/>
            <a:ext cx="4535805" cy="88356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1750" y="955333"/>
            <a:ext cx="4535805" cy="64150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1750" y="8367832"/>
            <a:ext cx="4535805" cy="125480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9E652-D3B3-447C-9C1E-C6C0155BD38C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1145E-2DFC-457C-BF61-D047AD5976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7984" y="428168"/>
            <a:ext cx="6803708" cy="1781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4" y="2494759"/>
            <a:ext cx="6803708" cy="7056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984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9E652-D3B3-447C-9C1E-C6C0155BD38C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2890" y="9909729"/>
            <a:ext cx="239389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17767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1145E-2DFC-457C-BF61-D047AD59769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32279" y="358200"/>
            <a:ext cx="255960" cy="121187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r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1/1</a:t>
            </a:r>
            <a:endParaRPr lang="en-US" sz="90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6759" y="358200"/>
            <a:ext cx="386999" cy="1025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800"/>
              </a:lnSpc>
            </a:pPr>
            <a:r>
              <a:rPr lang="en-US" sz="800" i="1" u="sng" smtClean="0">
                <a:solidFill>
                  <a:srgbClr val="000000"/>
                </a:solidFill>
                <a:latin typeface="Times New Roman"/>
              </a:rPr>
              <a:t>View000</a:t>
            </a:r>
            <a:endParaRPr lang="en-US" sz="800" i="1" u="sng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4" name="Picture 3" descr="681.emf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76759" y="9764279"/>
            <a:ext cx="6839639" cy="205919"/>
          </a:xfrm>
          <a:prstGeom prst="rect">
            <a:avLst/>
          </a:prstGeom>
        </p:spPr>
      </p:pic>
      <p:pic>
        <p:nvPicPr>
          <p:cNvPr id="5" name="Picture 4" descr="682.emf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553320" y="551520"/>
            <a:ext cx="4358520" cy="3457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96400" y="551520"/>
            <a:ext cx="1908000" cy="813684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Title        : IMG1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---------------------------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Instrument   : JCM-5700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Volt         : 15.00 kV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Mag.         : x 180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Date         : 2016/10/31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Pixel        : 1024 x 768</a:t>
            </a:r>
            <a:endParaRPr lang="en-US" sz="900">
              <a:solidFill>
                <a:srgbClr val="000000"/>
              </a:solidFill>
              <a:latin typeface="Courier New"/>
            </a:endParaRPr>
          </a:p>
        </p:txBody>
      </p:sp>
      <p:pic>
        <p:nvPicPr>
          <p:cNvPr id="7" name="Picture 6" descr="684.emf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176759" y="4079880"/>
            <a:ext cx="5040000" cy="30236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96400" y="4259519"/>
            <a:ext cx="1800000" cy="563231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Acquisition Parameter</a:t>
            </a:r>
          </a:p>
          <a:p>
            <a:r>
              <a:rPr lang="en-US" smtClean="0"/>
              <a:t>Instrument   : JCM-5700</a:t>
            </a:r>
          </a:p>
          <a:p>
            <a:r>
              <a:rPr lang="en-US" smtClean="0"/>
              <a:t>Acc. Voltage : 15.0 kV</a:t>
            </a:r>
          </a:p>
          <a:p>
            <a:r>
              <a:rPr lang="en-US" smtClean="0"/>
              <a:t>Probe Current: 0.79843 nA</a:t>
            </a:r>
          </a:p>
          <a:p>
            <a:r>
              <a:rPr lang="en-US" smtClean="0"/>
              <a:t>PHA mode     : T3</a:t>
            </a:r>
          </a:p>
          <a:p>
            <a:r>
              <a:rPr lang="en-US" smtClean="0"/>
              <a:t>Real Time    : 70.47 sec</a:t>
            </a:r>
          </a:p>
          <a:p>
            <a:r>
              <a:rPr lang="en-US" smtClean="0"/>
              <a:t>Live Time    : 62.45 sec</a:t>
            </a:r>
          </a:p>
          <a:p>
            <a:r>
              <a:rPr lang="en-US" smtClean="0"/>
              <a:t>Dead Time    : 11 %</a:t>
            </a:r>
          </a:p>
          <a:p>
            <a:r>
              <a:rPr lang="en-US" smtClean="0"/>
              <a:t>Counting Rate: 2292 cps</a:t>
            </a:r>
          </a:p>
          <a:p>
            <a:r>
              <a:rPr lang="en-US" smtClean="0"/>
              <a:t>Energy Range :  0 - 20 keV</a:t>
            </a:r>
          </a:p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76759" y="7175159"/>
            <a:ext cx="5723999" cy="729430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ZAF Method Standardless Quantitative Analysis(Oxide)</a:t>
            </a:r>
          </a:p>
          <a:p>
            <a:r>
              <a:rPr lang="en-US" smtClean="0"/>
              <a:t>Fitting Coefficient : 0.2144</a:t>
            </a:r>
          </a:p>
          <a:p>
            <a:r>
              <a:rPr lang="en-US" smtClean="0"/>
              <a:t>Total Oxide : 24.0 </a:t>
            </a:r>
          </a:p>
          <a:p>
            <a:r>
              <a:rPr lang="en-US" smtClean="0"/>
              <a:t>Element        (keV)   Mass%  Error%    Mol%  Compound   Mass%  Cation         K</a:t>
            </a:r>
          </a:p>
          <a:p>
            <a:r>
              <a:rPr lang="en-US" smtClean="0"/>
              <a:t> C K           0.277   15.85    0.06   47.74  C          15.85    0.00   10.0812</a:t>
            </a:r>
          </a:p>
          <a:p>
            <a:r>
              <a:rPr lang="en-US" smtClean="0"/>
              <a:t> O                     24.84                                                    </a:t>
            </a:r>
          </a:p>
          <a:p>
            <a:r>
              <a:rPr lang="pl-PL" smtClean="0"/>
              <a:t>Na K           1.041    0.21    0.25    0.17  Na2O        0.29    0.14    0.1906</a:t>
            </a:r>
          </a:p>
          <a:p>
            <a:r>
              <a:rPr lang="nn-NO" smtClean="0"/>
              <a:t>Mg K           1.253    0.37    0.25    0.55  MgO         0.61    0.23    0.3298</a:t>
            </a:r>
          </a:p>
          <a:p>
            <a:r>
              <a:rPr lang="en-US" smtClean="0"/>
              <a:t>Al K           1.486    0.71    0.27    0.48  Al2O3       1.35    0.41    0.7509</a:t>
            </a:r>
          </a:p>
          <a:p>
            <a:r>
              <a:rPr lang="it-IT" smtClean="0"/>
              <a:t>Si K           1.739    1.49    0.32    1.91  SiO2        3.18    0.82    1.8316</a:t>
            </a:r>
          </a:p>
          <a:p>
            <a:r>
              <a:rPr lang="en-US" smtClean="0"/>
              <a:t> S K           2.307    0.61    0.33    0.69  SO3         1.53    0.30    0.9164</a:t>
            </a:r>
          </a:p>
          <a:p>
            <a:r>
              <a:rPr lang="en-US" smtClean="0"/>
              <a:t>Cl K           2.621    0.35    0.16    0.36  Cl          0.35    0.00    0.5440</a:t>
            </a:r>
          </a:p>
          <a:p>
            <a:r>
              <a:rPr lang="nn-NO" smtClean="0"/>
              <a:t>Ca K           3.690   47.15    0.41   42.55  CaO        65.96   18.19   75.1101</a:t>
            </a:r>
          </a:p>
          <a:p>
            <a:r>
              <a:rPr lang="pl-PL" smtClean="0"/>
              <a:t>Mn K           5.894    8.42    1.05    5.54  MnO        10.87    2.37   10.2453</a:t>
            </a:r>
          </a:p>
          <a:p>
            <a:r>
              <a:rPr lang="en-US" smtClean="0"/>
              <a:t>Total                 100.00          100.00            100.00   22.46</a:t>
            </a:r>
          </a:p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202</Words>
  <Application>Microsoft Office PowerPoint</Application>
  <PresentationFormat>Custom</PresentationFormat>
  <Paragraphs>34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1</cp:revision>
  <dcterms:created xsi:type="dcterms:W3CDTF">2016-10-30T21:21:26Z</dcterms:created>
  <dcterms:modified xsi:type="dcterms:W3CDTF">2016-10-30T21:21:41Z</dcterms:modified>
</cp:coreProperties>
</file>