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272" y="-114"/>
      </p:cViewPr>
      <p:guideLst>
        <p:guide orient="horz" pos="3367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5"/>
            <a:ext cx="6425724" cy="22918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2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90E-3917-4F0A-B2C5-A5001606DDAA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3F886-7486-4DA7-ACB1-4A2103375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90E-3917-4F0A-B2C5-A5001606DDAA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3F886-7486-4DA7-ACB1-4A2103375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0573" y="571716"/>
            <a:ext cx="1275696" cy="12161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490" y="571716"/>
            <a:ext cx="3701091" cy="12161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90E-3917-4F0A-B2C5-A5001606DDAA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3F886-7486-4DA7-ACB1-4A2103375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90E-3917-4F0A-B2C5-A5001606DDAA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3F886-7486-4DA7-ACB1-4A2103375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9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90E-3917-4F0A-B2C5-A5001606DDAA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3F886-7486-4DA7-ACB1-4A2103375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90E-3917-4F0A-B2C5-A5001606DDAA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3F886-7486-4DA7-ACB1-4A2103375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5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5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2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2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90E-3917-4F0A-B2C5-A5001606DDAA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3F886-7486-4DA7-ACB1-4A2103375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90E-3917-4F0A-B2C5-A5001606DDAA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3F886-7486-4DA7-ACB1-4A2103375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90E-3917-4F0A-B2C5-A5001606DDAA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3F886-7486-4DA7-ACB1-4A2103375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4" y="425694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237363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90E-3917-4F0A-B2C5-A5001606DDAA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3F886-7486-4DA7-ACB1-4A2103375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50" y="7484271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50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90E-3917-4F0A-B2C5-A5001606DDAA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3F886-7486-4DA7-ACB1-4A2103375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9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1A90E-3917-4F0A-B2C5-A5001606DDAA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90" y="9909729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3F886-7486-4DA7-ACB1-4A21033757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32279" y="358200"/>
            <a:ext cx="255960" cy="121187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r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1/1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759" y="358200"/>
            <a:ext cx="386999" cy="102592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800"/>
              </a:lnSpc>
            </a:pPr>
            <a:r>
              <a:rPr lang="en-US" sz="800" i="1" u="sng" smtClean="0">
                <a:solidFill>
                  <a:srgbClr val="000000"/>
                </a:solidFill>
                <a:latin typeface="Times New Roman"/>
              </a:rPr>
              <a:t>View004</a:t>
            </a:r>
            <a:endParaRPr lang="en-US" sz="800" i="1" u="sng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" name="Picture 3" descr="1015.emf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6759" y="9764279"/>
            <a:ext cx="6839639" cy="205919"/>
          </a:xfrm>
          <a:prstGeom prst="rect">
            <a:avLst/>
          </a:prstGeom>
        </p:spPr>
      </p:pic>
      <p:pic>
        <p:nvPicPr>
          <p:cNvPr id="5" name="Picture 4" descr="1016.emf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53320" y="551520"/>
            <a:ext cx="4358520" cy="3457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6400" y="551520"/>
            <a:ext cx="1908000" cy="813684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Title        : IMG1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---------------------------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Instrument   : JCM-5700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Volt         : 15.00 kV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Mag.         : x 43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Date         : 2016/11/01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Pixel        : 1024 x 768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pic>
        <p:nvPicPr>
          <p:cNvPr id="7" name="Picture 6" descr="1018.emf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76759" y="4079880"/>
            <a:ext cx="5040000" cy="30236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96400" y="4259519"/>
            <a:ext cx="1800000" cy="563231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Acquisition Parameter</a:t>
            </a:r>
          </a:p>
          <a:p>
            <a:r>
              <a:rPr lang="en-US" smtClean="0"/>
              <a:t>Instrument   : JCM-5700</a:t>
            </a:r>
          </a:p>
          <a:p>
            <a:r>
              <a:rPr lang="en-US" smtClean="0"/>
              <a:t>Acc. Voltage : 15.0 kV</a:t>
            </a:r>
          </a:p>
          <a:p>
            <a:r>
              <a:rPr lang="en-US" smtClean="0"/>
              <a:t>Probe Current: 0.79828 nA</a:t>
            </a:r>
          </a:p>
          <a:p>
            <a:r>
              <a:rPr lang="en-US" smtClean="0"/>
              <a:t>PHA mode     : T3</a:t>
            </a:r>
          </a:p>
          <a:p>
            <a:r>
              <a:rPr lang="en-US" smtClean="0"/>
              <a:t>Real Time    : 46.71 sec</a:t>
            </a:r>
          </a:p>
          <a:p>
            <a:r>
              <a:rPr lang="en-US" smtClean="0"/>
              <a:t>Live Time    : 40.22 sec</a:t>
            </a:r>
          </a:p>
          <a:p>
            <a:r>
              <a:rPr lang="en-US" smtClean="0"/>
              <a:t>Dead Time    : 13 %</a:t>
            </a:r>
          </a:p>
          <a:p>
            <a:r>
              <a:rPr lang="en-US" smtClean="0"/>
              <a:t>Counting Rate: 2761 cps</a:t>
            </a:r>
          </a:p>
          <a:p>
            <a:r>
              <a:rPr lang="en-US" smtClean="0"/>
              <a:t>Energy Range :  0 - 20 keV</a:t>
            </a:r>
          </a:p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6759" y="7175159"/>
            <a:ext cx="5723999" cy="784830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ZAF Method Standardless Quantitative Analysis(Oxide)</a:t>
            </a:r>
          </a:p>
          <a:p>
            <a:r>
              <a:rPr lang="en-US" smtClean="0"/>
              <a:t>Fitting Coefficient : 0.1996</a:t>
            </a:r>
          </a:p>
          <a:p>
            <a:r>
              <a:rPr lang="en-US" smtClean="0"/>
              <a:t>Total Oxide : 24.0 </a:t>
            </a:r>
          </a:p>
          <a:p>
            <a:r>
              <a:rPr lang="en-US" smtClean="0"/>
              <a:t>Element        (keV)   Mass%  Error%    Mol%  Compound   Mass%  Cation         K</a:t>
            </a:r>
          </a:p>
          <a:p>
            <a:r>
              <a:rPr lang="en-US" smtClean="0"/>
              <a:t> C K           0.277    3.42    0.16   16.67  C           3.42    0.00    1.2024</a:t>
            </a:r>
          </a:p>
          <a:p>
            <a:r>
              <a:rPr lang="en-US" smtClean="0"/>
              <a:t> O                     44.83                                                    </a:t>
            </a:r>
          </a:p>
          <a:p>
            <a:r>
              <a:rPr lang="pl-PL" smtClean="0"/>
              <a:t>Na K           1.041    1.30    0.20    1.66  Na2O        1.75    0.48    2.0483</a:t>
            </a:r>
          </a:p>
          <a:p>
            <a:r>
              <a:rPr lang="nn-NO" smtClean="0"/>
              <a:t>Mg K           1.253    1.04    0.21    2.50  MgO         1.72    0.37    1.5640</a:t>
            </a:r>
          </a:p>
          <a:p>
            <a:r>
              <a:rPr lang="en-US" smtClean="0"/>
              <a:t>Al K           1.486    8.20    0.24    8.90  Al2O3      15.49    2.60   14.0498</a:t>
            </a:r>
          </a:p>
          <a:p>
            <a:r>
              <a:rPr lang="it-IT" smtClean="0"/>
              <a:t>Si K           1.739   20.21    0.31   42.14  SiO2       43.23    6.16   37.1403</a:t>
            </a:r>
          </a:p>
          <a:p>
            <a:r>
              <a:rPr lang="en-US" smtClean="0"/>
              <a:t> S K           2.307    5.71    0.36   10.43  SO3        14.26    1.53   11.4278</a:t>
            </a:r>
          </a:p>
          <a:p>
            <a:r>
              <a:rPr lang="pl-PL" smtClean="0"/>
              <a:t> K K           3.312    1.68    0.29    1.26  K2O         2.03    0.37    3.6843</a:t>
            </a:r>
          </a:p>
          <a:p>
            <a:r>
              <a:rPr lang="nn-NO" smtClean="0"/>
              <a:t>Ca K           3.690    7.71    0.41   11.26  CaO        10.78    1.65   17.7373</a:t>
            </a:r>
          </a:p>
          <a:p>
            <a:r>
              <a:rPr lang="en-US" smtClean="0"/>
              <a:t>Fe K           6.398    4.28    1.07    4.49  FeO         5.50    0.66    8.2840</a:t>
            </a:r>
          </a:p>
          <a:p>
            <a:r>
              <a:rPr lang="pl-PL" smtClean="0"/>
              <a:t>Ba L           4.464    1.63    1.06    0.70  BaO         1.82    0.10    2.8619</a:t>
            </a:r>
          </a:p>
          <a:p>
            <a:r>
              <a:rPr lang="en-US" smtClean="0"/>
              <a:t>Total                 100.00          100.00            100.00   13.91</a:t>
            </a: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</cp:revision>
  <dcterms:created xsi:type="dcterms:W3CDTF">2016-10-31T21:45:20Z</dcterms:created>
  <dcterms:modified xsi:type="dcterms:W3CDTF">2016-10-31T21:45:40Z</dcterms:modified>
</cp:coreProperties>
</file>