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A90E-3917-4F0A-B2C5-A5001606DDA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F886-7486-4DA7-ACB1-4A2103375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01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01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01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0.79828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46.71 sec</a:t>
            </a:r>
          </a:p>
          <a:p>
            <a:r>
              <a:rPr lang="en-US" smtClean="0"/>
              <a:t>Live Time    : 40.22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2761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0.1996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3.42    0.16   16.67  C           3.42    0.00    1.2024</a:t>
            </a:r>
          </a:p>
          <a:p>
            <a:r>
              <a:rPr lang="en-US" smtClean="0"/>
              <a:t> O                     44.83                                                    </a:t>
            </a:r>
          </a:p>
          <a:p>
            <a:r>
              <a:rPr lang="pl-PL" smtClean="0"/>
              <a:t>Na K           1.041    1.30    0.20    1.66  Na2O        1.75    0.48    2.0483</a:t>
            </a:r>
          </a:p>
          <a:p>
            <a:r>
              <a:rPr lang="nn-NO" smtClean="0"/>
              <a:t>Mg K           1.253    1.04    0.21    2.50  MgO         1.72    0.37    1.5640</a:t>
            </a:r>
          </a:p>
          <a:p>
            <a:r>
              <a:rPr lang="en-US" smtClean="0"/>
              <a:t>Al K           1.486    8.20    0.24    8.90  Al2O3      15.49    2.60   14.0498</a:t>
            </a:r>
          </a:p>
          <a:p>
            <a:r>
              <a:rPr lang="it-IT" smtClean="0"/>
              <a:t>Si K           1.739   20.21    0.31   42.14  SiO2       43.23    6.16   37.1403</a:t>
            </a:r>
          </a:p>
          <a:p>
            <a:r>
              <a:rPr lang="en-US" smtClean="0"/>
              <a:t> S K           2.307    5.71    0.36   10.43  SO3        14.26    1.53   11.4278</a:t>
            </a:r>
          </a:p>
          <a:p>
            <a:r>
              <a:rPr lang="pl-PL" smtClean="0"/>
              <a:t> K K           3.312    1.68    0.29    1.26  K2O         2.03    0.37    3.6843</a:t>
            </a:r>
          </a:p>
          <a:p>
            <a:r>
              <a:rPr lang="nn-NO" smtClean="0"/>
              <a:t>Ca K           3.690    7.71    0.41   11.26  CaO        10.78    1.65   17.7373</a:t>
            </a:r>
          </a:p>
          <a:p>
            <a:r>
              <a:rPr lang="en-US" smtClean="0"/>
              <a:t>Fe K           6.398    4.28    1.07    4.49  FeO         5.50    0.66    8.2840</a:t>
            </a:r>
          </a:p>
          <a:p>
            <a:r>
              <a:rPr lang="pl-PL" smtClean="0"/>
              <a:t>Ba L           4.464    1.63    1.06    0.70  BaO         1.82    0.10    2.8619</a:t>
            </a:r>
          </a:p>
          <a:p>
            <a:r>
              <a:rPr lang="en-US" smtClean="0"/>
              <a:t>Total                 100.00          100.00            100.00   13.91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2016-10-31T21:45:20Z</dcterms:created>
  <dcterms:modified xsi:type="dcterms:W3CDTF">2016-10-31T21:45:40Z</dcterms:modified>
</cp:coreProperties>
</file>