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272" y="-114"/>
      </p:cViewPr>
      <p:guideLst>
        <p:guide orient="horz" pos="3367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321395"/>
            <a:ext cx="6425724" cy="22918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2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945DE-7FE0-44A0-AF55-BE13A24F9F12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98E97-872F-4A16-AF7C-5316D3A191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945DE-7FE0-44A0-AF55-BE13A24F9F12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98E97-872F-4A16-AF7C-5316D3A191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0573" y="571716"/>
            <a:ext cx="1275696" cy="12161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490" y="571716"/>
            <a:ext cx="3701091" cy="12161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945DE-7FE0-44A0-AF55-BE13A24F9F12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98E97-872F-4A16-AF7C-5316D3A191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945DE-7FE0-44A0-AF55-BE13A24F9F12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98E97-872F-4A16-AF7C-5316D3A191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87048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531649"/>
            <a:ext cx="6425724" cy="233883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945DE-7FE0-44A0-AF55-BE13A24F9F12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98E97-872F-4A16-AF7C-5316D3A191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984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2835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945DE-7FE0-44A0-AF55-BE13A24F9F12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98E97-872F-4A16-AF7C-5316D3A191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5" y="2393283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5" y="3390690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2" y="2393283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2" y="3390690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945DE-7FE0-44A0-AF55-BE13A24F9F12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98E97-872F-4A16-AF7C-5316D3A191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945DE-7FE0-44A0-AF55-BE13A24F9F12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98E97-872F-4A16-AF7C-5316D3A191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945DE-7FE0-44A0-AF55-BE13A24F9F12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98E97-872F-4A16-AF7C-5316D3A191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5" y="425693"/>
            <a:ext cx="2487081" cy="18116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4" y="425694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5" y="2237363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945DE-7FE0-44A0-AF55-BE13A24F9F12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98E97-872F-4A16-AF7C-5316D3A191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50" y="7484271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945DE-7FE0-44A0-AF55-BE13A24F9F12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98E97-872F-4A16-AF7C-5316D3A191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494759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945DE-7FE0-44A0-AF55-BE13A24F9F12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90" y="9909729"/>
            <a:ext cx="23938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98E97-872F-4A16-AF7C-5316D3A1918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32279" y="358200"/>
            <a:ext cx="255960" cy="121187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r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1/1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759" y="358200"/>
            <a:ext cx="386999" cy="1025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800"/>
              </a:lnSpc>
            </a:pPr>
            <a:r>
              <a:rPr lang="en-US" sz="800" i="1" u="sng" smtClean="0">
                <a:solidFill>
                  <a:srgbClr val="000000"/>
                </a:solidFill>
                <a:latin typeface="Times New Roman"/>
              </a:rPr>
              <a:t>View032</a:t>
            </a:r>
            <a:endParaRPr lang="en-US" sz="800" i="1" u="sng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4" name="Picture 3" descr="613.emf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6759" y="9764279"/>
            <a:ext cx="6839639" cy="205919"/>
          </a:xfrm>
          <a:prstGeom prst="rect">
            <a:avLst/>
          </a:prstGeom>
        </p:spPr>
      </p:pic>
      <p:pic>
        <p:nvPicPr>
          <p:cNvPr id="5" name="Picture 4" descr="614.emf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53320" y="551520"/>
            <a:ext cx="4358520" cy="3457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6400" y="551520"/>
            <a:ext cx="1908000" cy="813684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Title        : IMG1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---------------------------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Instrument   : JCM-5700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Volt         : 15.00 kV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Mag.         : x 95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Date         : 2016/10/30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Pixel        : 1024 x 768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pic>
        <p:nvPicPr>
          <p:cNvPr id="7" name="Picture 6" descr="616.emf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76759" y="4079880"/>
            <a:ext cx="5040000" cy="30236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96400" y="4259519"/>
            <a:ext cx="1800000" cy="563231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Acquisition Parameter</a:t>
            </a:r>
          </a:p>
          <a:p>
            <a:r>
              <a:rPr lang="en-US" smtClean="0"/>
              <a:t>Instrument   : JCM-5700</a:t>
            </a:r>
          </a:p>
          <a:p>
            <a:r>
              <a:rPr lang="en-US" smtClean="0"/>
              <a:t>Acc. Voltage : 15.0 kV</a:t>
            </a:r>
          </a:p>
          <a:p>
            <a:r>
              <a:rPr lang="en-US" smtClean="0"/>
              <a:t>Probe Current: 0.79818 nA</a:t>
            </a:r>
          </a:p>
          <a:p>
            <a:r>
              <a:rPr lang="en-US" smtClean="0"/>
              <a:t>PHA mode     : T3</a:t>
            </a:r>
          </a:p>
          <a:p>
            <a:r>
              <a:rPr lang="en-US" smtClean="0"/>
              <a:t>Real Time    : 48.72 sec</a:t>
            </a:r>
          </a:p>
          <a:p>
            <a:r>
              <a:rPr lang="en-US" smtClean="0"/>
              <a:t>Live Time    : 44.01 sec</a:t>
            </a:r>
          </a:p>
          <a:p>
            <a:r>
              <a:rPr lang="en-US" smtClean="0"/>
              <a:t>Dead Time    : 9 %</a:t>
            </a:r>
          </a:p>
          <a:p>
            <a:r>
              <a:rPr lang="en-US" smtClean="0"/>
              <a:t>Counting Rate: 2082 cps</a:t>
            </a:r>
          </a:p>
          <a:p>
            <a:r>
              <a:rPr lang="en-US" smtClean="0"/>
              <a:t>Energy Range :  0 - 20 keV</a:t>
            </a:r>
          </a:p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6759" y="7175159"/>
            <a:ext cx="5723999" cy="674030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ZAF Method Standardless Quantitative Analysis</a:t>
            </a:r>
          </a:p>
          <a:p>
            <a:r>
              <a:rPr lang="en-US" smtClean="0"/>
              <a:t>Fitting Coefficient : 0.3207</a:t>
            </a:r>
          </a:p>
          <a:p>
            <a:r>
              <a:rPr lang="en-US" smtClean="0"/>
              <a:t>Element        (keV)   Mass%  Error%   Atom%  Compound   Mass%  Cation         K</a:t>
            </a:r>
          </a:p>
          <a:p>
            <a:r>
              <a:rPr lang="en-US" smtClean="0"/>
              <a:t> C K           0.277   51.72    0.10   66.13                             34.1773</a:t>
            </a:r>
          </a:p>
          <a:p>
            <a:r>
              <a:rPr lang="pt-BR" smtClean="0"/>
              <a:t> O K           0.525   24.45    0.31   23.47                             24.5074</a:t>
            </a:r>
          </a:p>
          <a:p>
            <a:r>
              <a:rPr lang="pl-PL" smtClean="0"/>
              <a:t>Na K           1.041    0.96    0.19    0.64                              1.3474</a:t>
            </a:r>
          </a:p>
          <a:p>
            <a:r>
              <a:rPr lang="nn-NO" smtClean="0"/>
              <a:t>Mg K           1.253    0.63    0.16    0.40                              0.8534</a:t>
            </a:r>
          </a:p>
          <a:p>
            <a:r>
              <a:rPr lang="nl-NL" smtClean="0"/>
              <a:t>Al K           1.486    2.92    0.16    1.66                              4.5366</a:t>
            </a:r>
          </a:p>
          <a:p>
            <a:r>
              <a:rPr lang="it-IT" smtClean="0"/>
              <a:t>Si K           1.739    7.86    0.17    4.30                             13.6785</a:t>
            </a:r>
          </a:p>
          <a:p>
            <a:r>
              <a:rPr lang="en-US" smtClean="0"/>
              <a:t> S K           2.307    0.33    0.16    0.16                              0.6556</a:t>
            </a:r>
          </a:p>
          <a:p>
            <a:r>
              <a:rPr lang="en-US" smtClean="0"/>
              <a:t>Cl K           2.621    0.52    0.20    0.23                              1.0541</a:t>
            </a:r>
          </a:p>
          <a:p>
            <a:r>
              <a:rPr lang="nn-NO" smtClean="0"/>
              <a:t> K K           3.312    0.85    0.29    0.33                              1.7351</a:t>
            </a:r>
          </a:p>
          <a:p>
            <a:r>
              <a:rPr lang="nn-NO" smtClean="0"/>
              <a:t>Ca K           3.690    0.71    0.35    0.27                              1.5314</a:t>
            </a:r>
          </a:p>
          <a:p>
            <a:r>
              <a:rPr lang="en-US" smtClean="0"/>
              <a:t>Fe K           6.398    3.16    1.02    0.87                              5.6723</a:t>
            </a:r>
          </a:p>
          <a:p>
            <a:r>
              <a:rPr lang="en-US" smtClean="0"/>
              <a:t>Ni K           7.471    5.89    1.84    1.54                             10.2509</a:t>
            </a:r>
          </a:p>
          <a:p>
            <a:r>
              <a:rPr lang="en-US" smtClean="0"/>
              <a:t>Total                 100.00          100.00                          </a:t>
            </a:r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188</Words>
  <Application>Microsoft Office PowerPoint</Application>
  <PresentationFormat>Custom</PresentationFormat>
  <Paragraphs>35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1</cp:revision>
  <dcterms:created xsi:type="dcterms:W3CDTF">2016-10-30T04:00:10Z</dcterms:created>
  <dcterms:modified xsi:type="dcterms:W3CDTF">2016-10-30T04:00:20Z</dcterms:modified>
</cp:coreProperties>
</file>