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0A16-1968-4446-AE35-91E14993E17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0F74-25B8-4790-B681-DFF1C7F95E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2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2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3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0.80035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122.98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18 %</a:t>
            </a:r>
          </a:p>
          <a:p>
            <a:r>
              <a:rPr lang="en-US" smtClean="0"/>
              <a:t>Counting Rate: 3931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0.1163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3.66    0.05   19.36  C           3.66    0.00    1.1050</a:t>
            </a:r>
          </a:p>
          <a:p>
            <a:r>
              <a:rPr lang="en-US" smtClean="0"/>
              <a:t> O                     43.47                                                    </a:t>
            </a:r>
          </a:p>
          <a:p>
            <a:r>
              <a:rPr lang="pl-PL" smtClean="0"/>
              <a:t>Na K           1.041    0.17    0.07    0.24  Na2O        0.23    0.07    0.1994</a:t>
            </a:r>
          </a:p>
          <a:p>
            <a:r>
              <a:rPr lang="nn-NO" smtClean="0"/>
              <a:t>Mg K           1.253    0.18    0.07    0.47  MgO         0.30    0.07    0.2124</a:t>
            </a:r>
          </a:p>
          <a:p>
            <a:r>
              <a:rPr lang="en-US" smtClean="0"/>
              <a:t>Al K           1.486    1.06    0.07    1.24  Al2O3       1.99    0.35    1.4869</a:t>
            </a:r>
          </a:p>
          <a:p>
            <a:r>
              <a:rPr lang="it-IT" smtClean="0"/>
              <a:t>Si K           1.739    4.77    0.08   10.77  SiO2       10.20    1.50    7.9824</a:t>
            </a:r>
          </a:p>
          <a:p>
            <a:r>
              <a:rPr lang="en-US" smtClean="0"/>
              <a:t> S K           2.307   19.83    0.09   39.24  SO3        49.51    5.46   40.0124</a:t>
            </a:r>
          </a:p>
          <a:p>
            <a:r>
              <a:rPr lang="pl-PL" smtClean="0"/>
              <a:t> K K           3.312    0.28    0.08    0.23  K2O         0.34    0.06    0.5661</a:t>
            </a:r>
          </a:p>
          <a:p>
            <a:r>
              <a:rPr lang="nn-NO" smtClean="0"/>
              <a:t>Ca K           3.690    0.34    0.11    0.53  CaO         0.47    0.07    0.7247</a:t>
            </a:r>
          </a:p>
          <a:p>
            <a:r>
              <a:rPr lang="en-US" smtClean="0"/>
              <a:t>Fe K           6.398   23.45    0.28   26.64  FeO        30.17    3.71   42.9853</a:t>
            </a:r>
          </a:p>
          <a:p>
            <a:r>
              <a:rPr lang="pl-PL" smtClean="0"/>
              <a:t>Ba L           4.464    2.80    0.27    1.29  BaO         3.13    0.18    4.7254</a:t>
            </a:r>
          </a:p>
          <a:p>
            <a:r>
              <a:rPr lang="en-US" smtClean="0"/>
              <a:t>Total                 100.00          100.00            100.00   11.47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2016-10-31T20:30:02Z</dcterms:created>
  <dcterms:modified xsi:type="dcterms:W3CDTF">2016-10-31T20:30:13Z</dcterms:modified>
</cp:coreProperties>
</file>