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5A10-702C-40FD-8173-5AA0E7E27E4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69F8-5D47-465B-98D4-1B4F734EC7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5A10-702C-40FD-8173-5AA0E7E27E4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69F8-5D47-465B-98D4-1B4F734EC7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5A10-702C-40FD-8173-5AA0E7E27E4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69F8-5D47-465B-98D4-1B4F734EC7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5A10-702C-40FD-8173-5AA0E7E27E4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69F8-5D47-465B-98D4-1B4F734EC7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5A10-702C-40FD-8173-5AA0E7E27E4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69F8-5D47-465B-98D4-1B4F734EC7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5A10-702C-40FD-8173-5AA0E7E27E4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69F8-5D47-465B-98D4-1B4F734EC7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5A10-702C-40FD-8173-5AA0E7E27E4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69F8-5D47-465B-98D4-1B4F734EC7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5A10-702C-40FD-8173-5AA0E7E27E4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69F8-5D47-465B-98D4-1B4F734EC7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5A10-702C-40FD-8173-5AA0E7E27E4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69F8-5D47-465B-98D4-1B4F734EC7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5A10-702C-40FD-8173-5AA0E7E27E4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69F8-5D47-465B-98D4-1B4F734EC7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5A10-702C-40FD-8173-5AA0E7E27E4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69F8-5D47-465B-98D4-1B4F734EC7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45A10-702C-40FD-8173-5AA0E7E27E4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B69F8-5D47-465B-98D4-1B4F734EC7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View001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941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942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3,000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944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0.79735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52.10 sec</a:t>
            </a:r>
          </a:p>
          <a:p>
            <a:r>
              <a:rPr lang="en-US" smtClean="0"/>
              <a:t>Live Time    : 43.13 sec</a:t>
            </a:r>
          </a:p>
          <a:p>
            <a:r>
              <a:rPr lang="en-US" smtClean="0"/>
              <a:t>Dead Time    : 16 %</a:t>
            </a:r>
          </a:p>
          <a:p>
            <a:r>
              <a:rPr lang="en-US" smtClean="0"/>
              <a:t>Counting Rate: 3524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67403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0.1262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en-US" smtClean="0"/>
              <a:t> C K           0.277    6.73    0.09   19.49                              0.8654</a:t>
            </a:r>
          </a:p>
          <a:p>
            <a:r>
              <a:rPr lang="pt-BR" smtClean="0"/>
              <a:t> O K           0.525    5.07    0.07   11.02                              4.0867</a:t>
            </a:r>
          </a:p>
          <a:p>
            <a:r>
              <a:rPr lang="pl-PL" smtClean="0"/>
              <a:t>Na K           1.041    0.08    0.08    0.12                              0.0486</a:t>
            </a:r>
          </a:p>
          <a:p>
            <a:r>
              <a:rPr lang="nn-NO" smtClean="0"/>
              <a:t>Mg K           1.253    0.05    0.06    0.07                              0.0293</a:t>
            </a:r>
          </a:p>
          <a:p>
            <a:r>
              <a:rPr lang="nl-NL" smtClean="0"/>
              <a:t>Al K           1.486    0.57    0.06    0.74                              0.4322</a:t>
            </a:r>
          </a:p>
          <a:p>
            <a:r>
              <a:rPr lang="it-IT" smtClean="0"/>
              <a:t>Si K           1.739    1.55    0.06    1.92                              1.4115</a:t>
            </a:r>
          </a:p>
          <a:p>
            <a:r>
              <a:rPr lang="en-US" smtClean="0"/>
              <a:t> S K           2.307   34.89    0.05   37.85                             39.9162</a:t>
            </a:r>
          </a:p>
          <a:p>
            <a:r>
              <a:rPr lang="nn-NO" smtClean="0"/>
              <a:t> K K           3.312    0.17    0.10    0.15                              0.1855</a:t>
            </a:r>
          </a:p>
          <a:p>
            <a:r>
              <a:rPr lang="nn-NO" smtClean="0"/>
              <a:t>Ca K           3.690    0.15    0.12    0.13                              0.1878</a:t>
            </a:r>
          </a:p>
          <a:p>
            <a:r>
              <a:rPr lang="en-US" smtClean="0"/>
              <a:t>Fe K           6.398   42.40    0.32   26.41                             44.8051</a:t>
            </a:r>
          </a:p>
          <a:p>
            <a:r>
              <a:rPr lang="pl-PL" smtClean="0"/>
              <a:t>Ba L           4.464    8.35    0.37    2.11                              8.0316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2016-10-31T20:33:04Z</dcterms:created>
  <dcterms:modified xsi:type="dcterms:W3CDTF">2016-10-31T20:33:17Z</dcterms:modified>
</cp:coreProperties>
</file>