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272" y="-114"/>
      </p:cViewPr>
      <p:guideLst>
        <p:guide orient="horz" pos="3367"/>
        <p:guide pos="23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3321395"/>
            <a:ext cx="6425724" cy="22918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3952" y="6058694"/>
            <a:ext cx="5291773" cy="273235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110573" y="571716"/>
            <a:ext cx="1275696" cy="121619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3490" y="571716"/>
            <a:ext cx="3701091" cy="121619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7162" y="6870480"/>
            <a:ext cx="6425724" cy="212351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7162" y="4531649"/>
            <a:ext cx="6425724" cy="233883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77984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42835" y="2494759"/>
            <a:ext cx="3338856" cy="70561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5" y="2393283"/>
            <a:ext cx="3340169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7985" y="3390690"/>
            <a:ext cx="3340169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40212" y="2393283"/>
            <a:ext cx="3341481" cy="99740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40212" y="3390690"/>
            <a:ext cx="3341481" cy="61601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7985" y="425693"/>
            <a:ext cx="2487081" cy="18116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5624" y="425694"/>
            <a:ext cx="4226069" cy="912516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7985" y="2237363"/>
            <a:ext cx="2487081" cy="731349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1750" y="7484271"/>
            <a:ext cx="4535805" cy="88356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481750" y="955333"/>
            <a:ext cx="4535805" cy="641508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1750" y="8367832"/>
            <a:ext cx="4535805" cy="125480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77984" y="428168"/>
            <a:ext cx="6803708" cy="178196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7984" y="2494759"/>
            <a:ext cx="6803708" cy="70561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7984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345575-DF8B-4B47-831C-194CD1A26876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2890" y="9909729"/>
            <a:ext cx="239389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17767" y="9909729"/>
            <a:ext cx="176392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F9D9FC-80AB-4644-B671-8BB647628D0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632279" y="358200"/>
            <a:ext cx="255960" cy="121187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r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1/1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6759" y="358200"/>
            <a:ext cx="386999" cy="102592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800"/>
              </a:lnSpc>
            </a:pPr>
            <a:r>
              <a:rPr lang="en-US" sz="800" i="1" u="sng" smtClean="0">
                <a:solidFill>
                  <a:srgbClr val="000000"/>
                </a:solidFill>
                <a:latin typeface="Times New Roman"/>
              </a:rPr>
              <a:t>View000</a:t>
            </a:r>
            <a:endParaRPr lang="en-US" sz="800" i="1" u="sng">
              <a:solidFill>
                <a:srgbClr val="000000"/>
              </a:solidFill>
              <a:latin typeface="Times New Roman"/>
            </a:endParaRPr>
          </a:p>
        </p:txBody>
      </p:sp>
      <p:pic>
        <p:nvPicPr>
          <p:cNvPr id="4" name="Picture 3" descr="915.emf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176759" y="9764279"/>
            <a:ext cx="6839639" cy="205919"/>
          </a:xfrm>
          <a:prstGeom prst="rect">
            <a:avLst/>
          </a:prstGeom>
        </p:spPr>
      </p:pic>
      <p:pic>
        <p:nvPicPr>
          <p:cNvPr id="5" name="Picture 4" descr="916.emf"/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553320" y="551520"/>
            <a:ext cx="4358520" cy="3457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396400" y="551520"/>
            <a:ext cx="1908000" cy="813684"/>
          </a:xfrm>
          <a:prstGeom prst="rect">
            <a:avLst/>
          </a:prstGeom>
          <a:noFill/>
        </p:spPr>
        <p:txBody>
          <a:bodyPr vert="horz" lIns="0" tIns="0" rIns="0" bIns="0" rtlCol="0">
            <a:spAutoFit/>
          </a:bodyPr>
          <a:lstStyle/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Title        : IMG1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---------------------------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Instrument   : JCM-5700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Volt         : 15.00 kV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Mag.         : x 75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Date         : 2016/11/01</a:t>
            </a:r>
          </a:p>
          <a:p>
            <a:pPr algn="just">
              <a:lnSpc>
                <a:spcPts val="900"/>
              </a:lnSpc>
            </a:pPr>
            <a:r>
              <a:rPr lang="en-US" sz="900" smtClean="0">
                <a:solidFill>
                  <a:srgbClr val="000000"/>
                </a:solidFill>
                <a:latin typeface="Courier New"/>
              </a:rPr>
              <a:t>Pixel        : 1024 x 768</a:t>
            </a:r>
            <a:endParaRPr lang="en-US" sz="900">
              <a:solidFill>
                <a:srgbClr val="000000"/>
              </a:solidFill>
              <a:latin typeface="Courier New"/>
            </a:endParaRPr>
          </a:p>
        </p:txBody>
      </p:sp>
      <p:pic>
        <p:nvPicPr>
          <p:cNvPr id="7" name="Picture 6" descr="918.emf"/>
          <p:cNvPicPr>
            <a:picLocks/>
          </p:cNvPicPr>
          <p:nvPr/>
        </p:nvPicPr>
        <p:blipFill>
          <a:blip r:embed="rId4"/>
          <a:stretch>
            <a:fillRect/>
          </a:stretch>
        </p:blipFill>
        <p:spPr>
          <a:xfrm>
            <a:off x="176759" y="4079880"/>
            <a:ext cx="5040000" cy="302364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396400" y="4259519"/>
            <a:ext cx="1800000" cy="5632311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Acquisition Parameter</a:t>
            </a:r>
          </a:p>
          <a:p>
            <a:r>
              <a:rPr lang="en-US" smtClean="0"/>
              <a:t>Instrument   : JCM-5700</a:t>
            </a:r>
          </a:p>
          <a:p>
            <a:r>
              <a:rPr lang="en-US" smtClean="0"/>
              <a:t>Acc. Voltage : 15.0 kV</a:t>
            </a:r>
          </a:p>
          <a:p>
            <a:r>
              <a:rPr lang="en-US" smtClean="0"/>
              <a:t>Probe Current: 0.79967 nA</a:t>
            </a:r>
          </a:p>
          <a:p>
            <a:r>
              <a:rPr lang="en-US" smtClean="0"/>
              <a:t>PHA mode     : T3</a:t>
            </a:r>
          </a:p>
          <a:p>
            <a:r>
              <a:rPr lang="en-US" smtClean="0"/>
              <a:t>Real Time    : 89.05 sec</a:t>
            </a:r>
          </a:p>
          <a:p>
            <a:r>
              <a:rPr lang="en-US" smtClean="0"/>
              <a:t>Live Time    : 75.04 sec</a:t>
            </a:r>
          </a:p>
          <a:p>
            <a:r>
              <a:rPr lang="en-US" smtClean="0"/>
              <a:t>Dead Time    : 15 %</a:t>
            </a:r>
          </a:p>
          <a:p>
            <a:r>
              <a:rPr lang="en-US" smtClean="0"/>
              <a:t>Counting Rate: 3256 cps</a:t>
            </a:r>
          </a:p>
          <a:p>
            <a:r>
              <a:rPr lang="en-US" smtClean="0"/>
              <a:t>Energy Range :  0 - 20 keV</a:t>
            </a:r>
          </a:p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176759" y="7175159"/>
            <a:ext cx="5723999" cy="6740307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ZAF Method Standardless Quantitative Analysis</a:t>
            </a:r>
          </a:p>
          <a:p>
            <a:r>
              <a:rPr lang="en-US" smtClean="0"/>
              <a:t>Fitting Coefficient : 0.2140</a:t>
            </a:r>
          </a:p>
          <a:p>
            <a:r>
              <a:rPr lang="en-US" smtClean="0"/>
              <a:t>Element        (keV)   Mass%  Error%   Atom%  Compound   Mass%  Cation         K</a:t>
            </a:r>
          </a:p>
          <a:p>
            <a:r>
              <a:rPr lang="en-US" smtClean="0"/>
              <a:t> C K           0.277    7.38    0.07   23.36                              2.2886</a:t>
            </a:r>
          </a:p>
          <a:p>
            <a:r>
              <a:rPr lang="pt-BR" smtClean="0"/>
              <a:t> O K           0.525   16.82    0.10   39.97                             18.8459</a:t>
            </a:r>
          </a:p>
          <a:p>
            <a:r>
              <a:rPr lang="pl-PL" smtClean="0"/>
              <a:t>Na K           1.041    0.37    0.14    0.61                              0.2495</a:t>
            </a:r>
          </a:p>
          <a:p>
            <a:r>
              <a:rPr lang="nn-NO" smtClean="0"/>
              <a:t>Mg K           1.253    0.16    0.13    0.25                              0.0948</a:t>
            </a:r>
          </a:p>
          <a:p>
            <a:r>
              <a:rPr lang="nl-NL" smtClean="0"/>
              <a:t>Al K           1.486    1.19    0.13    1.68                              0.8118</a:t>
            </a:r>
          </a:p>
          <a:p>
            <a:r>
              <a:rPr lang="it-IT" smtClean="0"/>
              <a:t>Si K           1.739    3.07    0.13    4.15                              2.5642</a:t>
            </a:r>
          </a:p>
          <a:p>
            <a:r>
              <a:rPr lang="en-US" smtClean="0"/>
              <a:t> S K           2.307   10.65    0.10   12.63                             11.7658</a:t>
            </a:r>
          </a:p>
          <a:p>
            <a:r>
              <a:rPr lang="nn-NO" smtClean="0"/>
              <a:t> K K           3.312    0.19    0.17    0.19                              0.2402</a:t>
            </a:r>
          </a:p>
          <a:p>
            <a:r>
              <a:rPr lang="nn-NO" smtClean="0"/>
              <a:t>Ca K           3.690    0.30    0.19    0.28                              0.4108</a:t>
            </a:r>
          </a:p>
          <a:p>
            <a:r>
              <a:rPr lang="en-US" smtClean="0"/>
              <a:t>Fe K           6.398    0.75    0.59    0.51                              0.8193</a:t>
            </a:r>
          </a:p>
          <a:p>
            <a:r>
              <a:rPr lang="pl-PL" smtClean="0"/>
              <a:t>Ba L           4.464   59.13    0.64   16.37                             61.9091</a:t>
            </a:r>
          </a:p>
          <a:p>
            <a:r>
              <a:rPr lang="en-US" smtClean="0"/>
              <a:t>Total                 100.00          100.00                          </a:t>
            </a:r>
          </a:p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181</Words>
  <Application>Microsoft Office PowerPoint</Application>
  <PresentationFormat>Custom</PresentationFormat>
  <Paragraphs>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1</cp:revision>
  <dcterms:created xsi:type="dcterms:W3CDTF">2016-10-31T20:22:18Z</dcterms:created>
  <dcterms:modified xsi:type="dcterms:W3CDTF">2016-10-31T20:22:41Z</dcterms:modified>
</cp:coreProperties>
</file>