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7024-CAAB-4932-81EB-BEA6F4E5F2BE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A2D1-383B-47A4-B87A-3BCCC7E559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0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0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75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0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0.80060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37.03 sec</a:t>
            </a:r>
          </a:p>
          <a:p>
            <a:r>
              <a:rPr lang="en-US" smtClean="0"/>
              <a:t>Live Time    : 31.16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3203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0.1799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 5.15    0.25    9.09                              0.8871</a:t>
            </a:r>
          </a:p>
          <a:p>
            <a:r>
              <a:rPr lang="pt-BR" smtClean="0"/>
              <a:t> O K           0.525   38.10    0.21   50.49                             38.5404</a:t>
            </a:r>
          </a:p>
          <a:p>
            <a:r>
              <a:rPr lang="pl-PL" smtClean="0"/>
              <a:t>Na K           1.041    1.38    0.19    1.28                              1.3673</a:t>
            </a:r>
          </a:p>
          <a:p>
            <a:r>
              <a:rPr lang="nn-NO" smtClean="0"/>
              <a:t>Mg K           1.253    1.60    0.16    1.40                              1.4823</a:t>
            </a:r>
          </a:p>
          <a:p>
            <a:r>
              <a:rPr lang="nl-NL" smtClean="0"/>
              <a:t>Al K           1.486   10.48    0.16    8.24                             10.8029</a:t>
            </a:r>
          </a:p>
          <a:p>
            <a:r>
              <a:rPr lang="it-IT" smtClean="0"/>
              <a:t>Si K           1.739   33.44    0.19   25.24                             35.5587</a:t>
            </a:r>
          </a:p>
          <a:p>
            <a:r>
              <a:rPr lang="en-US" smtClean="0"/>
              <a:t> S K           2.307    0.15    0.20    0.10                              0.1586</a:t>
            </a:r>
          </a:p>
          <a:p>
            <a:r>
              <a:rPr lang="en-US" smtClean="0"/>
              <a:t>Cl K           2.621    0.33    0.24    0.20                              0.3780</a:t>
            </a:r>
          </a:p>
          <a:p>
            <a:r>
              <a:rPr lang="nn-NO" smtClean="0"/>
              <a:t> K K           3.312    3.06    0.33    1.66                              3.7671</a:t>
            </a:r>
          </a:p>
          <a:p>
            <a:r>
              <a:rPr lang="nn-NO" smtClean="0"/>
              <a:t>Ca K           3.690    0.62    0.39    0.33                              0.8027</a:t>
            </a:r>
          </a:p>
          <a:p>
            <a:r>
              <a:rPr lang="en-US" smtClean="0"/>
              <a:t>Fe K           6.398    4.92    1.11    1.87                              5.4808</a:t>
            </a:r>
          </a:p>
          <a:p>
            <a:r>
              <a:rPr lang="pl-PL" smtClean="0"/>
              <a:t>Ba L           4.464    0.76    1.26    0.12                              0.7741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2016-10-31T20:18:05Z</dcterms:created>
  <dcterms:modified xsi:type="dcterms:W3CDTF">2016-10-31T20:18:34Z</dcterms:modified>
</cp:coreProperties>
</file>