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320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2364-8BA9-494E-9A8E-83FC66A5A5D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EEB9-C3F1-467E-903F-185D3605D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2364-8BA9-494E-9A8E-83FC66A5A5D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EEB9-C3F1-467E-903F-185D3605D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2364-8BA9-494E-9A8E-83FC66A5A5D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EEB9-C3F1-467E-903F-185D3605D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2364-8BA9-494E-9A8E-83FC66A5A5D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EEB9-C3F1-467E-903F-185D3605D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2364-8BA9-494E-9A8E-83FC66A5A5D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EEB9-C3F1-467E-903F-185D3605D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2364-8BA9-494E-9A8E-83FC66A5A5D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EEB9-C3F1-467E-903F-185D3605D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2364-8BA9-494E-9A8E-83FC66A5A5D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EEB9-C3F1-467E-903F-185D3605D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2364-8BA9-494E-9A8E-83FC66A5A5D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EEB9-C3F1-467E-903F-185D3605D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2364-8BA9-494E-9A8E-83FC66A5A5D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EEB9-C3F1-467E-903F-185D3605D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2364-8BA9-494E-9A8E-83FC66A5A5D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EEB9-C3F1-467E-903F-185D3605D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2364-8BA9-494E-9A8E-83FC66A5A5D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EEB9-C3F1-467E-903F-185D3605D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D2364-8BA9-494E-9A8E-83FC66A5A5D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6EEB9-C3F1-467E-903F-185D3605D0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View005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49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50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2,500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2016/10/14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52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0.80223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117.80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14 %</a:t>
            </a:r>
          </a:p>
          <a:p>
            <a:r>
              <a:rPr lang="en-US" smtClean="0"/>
              <a:t>Counting Rate: 3120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2016-10-13T23:47:25Z</dcterms:created>
  <dcterms:modified xsi:type="dcterms:W3CDTF">2016-10-13T23:47:44Z</dcterms:modified>
</cp:coreProperties>
</file>