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74" autoAdjust="0"/>
    <p:restoredTop sz="97419" autoAdjust="0"/>
  </p:normalViewPr>
  <p:slideViewPr>
    <p:cSldViewPr snapToGrid="0">
      <p:cViewPr>
        <p:scale>
          <a:sx n="357" d="100"/>
          <a:sy n="357" d="100"/>
        </p:scale>
        <p:origin x="-1088" y="-10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9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0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8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8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9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B4B408-45E5-4815-B938-3E4298B053FA}" type="datetimeFigureOut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D9726D-7E06-4016-95F2-EFFEC7A7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FB4BD-2C94-2194-D6EA-8A0E80689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919B7-DBB7-581B-829B-4E7719ECE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2" y="919715"/>
            <a:ext cx="243049" cy="6028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9D5CD-C6F6-97D8-C034-BC2E897F4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19" y="919715"/>
            <a:ext cx="260785" cy="4829975"/>
          </a:xfrm>
          <a:prstGeom prst="rect">
            <a:avLst/>
          </a:prstGeom>
        </p:spPr>
      </p:pic>
      <p:cxnSp>
        <p:nvCxnSpPr>
          <p:cNvPr id="4" name="Connettore 1 1">
            <a:extLst>
              <a:ext uri="{FF2B5EF4-FFF2-40B4-BE49-F238E27FC236}">
                <a16:creationId xmlns:a16="http://schemas.microsoft.com/office/drawing/2014/main" id="{6D6A71E0-BD6D-5986-2EAD-9B0B27472F63}"/>
              </a:ext>
            </a:extLst>
          </p:cNvPr>
          <p:cNvCxnSpPr>
            <a:cxnSpLocks/>
          </p:cNvCxnSpPr>
          <p:nvPr/>
        </p:nvCxnSpPr>
        <p:spPr>
          <a:xfrm>
            <a:off x="1664516" y="912599"/>
            <a:ext cx="0" cy="60357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2">
            <a:extLst>
              <a:ext uri="{FF2B5EF4-FFF2-40B4-BE49-F238E27FC236}">
                <a16:creationId xmlns:a16="http://schemas.microsoft.com/office/drawing/2014/main" id="{B32CFECA-93B0-F9BE-4EC4-70F5CBF418C3}"/>
              </a:ext>
            </a:extLst>
          </p:cNvPr>
          <p:cNvCxnSpPr>
            <a:cxnSpLocks/>
          </p:cNvCxnSpPr>
          <p:nvPr/>
        </p:nvCxnSpPr>
        <p:spPr>
          <a:xfrm>
            <a:off x="2155873" y="912599"/>
            <a:ext cx="0" cy="48299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56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24FCA-5BBB-7CDF-FCF2-19CDD45E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062B9-FBFA-F3B0-E5BE-AC7FB7372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64" y="911050"/>
            <a:ext cx="233272" cy="6039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1D6CC-5287-38F5-948A-072A5AD88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24" y="911050"/>
            <a:ext cx="213312" cy="6039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8D08A-28C6-A2FB-CA6E-75E4B7D80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/>
          <a:stretch/>
        </p:blipFill>
        <p:spPr>
          <a:xfrm>
            <a:off x="2354896" y="911049"/>
            <a:ext cx="233272" cy="5891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411A86-D187-BA9C-7597-8C1E6C4CF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85" y="911049"/>
            <a:ext cx="213312" cy="6039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2BC89E-C1C0-2C05-F1F0-339CB1F95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73" y="911049"/>
            <a:ext cx="222612" cy="6039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D0A735-36D6-F81A-08F0-5CA5A91EA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61" y="911049"/>
            <a:ext cx="232775" cy="5335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42E6C0-32E5-8721-3A73-3FBF5DCF3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87" y="911049"/>
            <a:ext cx="232776" cy="2427574"/>
          </a:xfrm>
          <a:prstGeom prst="rect">
            <a:avLst/>
          </a:prstGeom>
        </p:spPr>
      </p:pic>
      <p:pic>
        <p:nvPicPr>
          <p:cNvPr id="24" name="Picture 23" descr="A black and white photo of a black and white photo of a black and white photo of a black and white photo of a black and white photo of a black and white photo of a black and&#10;&#10;Description automatically generated">
            <a:extLst>
              <a:ext uri="{FF2B5EF4-FFF2-40B4-BE49-F238E27FC236}">
                <a16:creationId xmlns:a16="http://schemas.microsoft.com/office/drawing/2014/main" id="{60E9458D-DD67-1D98-4052-35D8E7051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51" y="911049"/>
            <a:ext cx="247369" cy="981546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903B2CD9-71CE-8797-69C0-1FD86A6A9593}"/>
              </a:ext>
            </a:extLst>
          </p:cNvPr>
          <p:cNvCxnSpPr>
            <a:cxnSpLocks/>
          </p:cNvCxnSpPr>
          <p:nvPr/>
        </p:nvCxnSpPr>
        <p:spPr>
          <a:xfrm>
            <a:off x="1656920" y="911049"/>
            <a:ext cx="0" cy="63294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1FF80CB8-B50B-584C-2ACF-63BA49E7B626}"/>
              </a:ext>
            </a:extLst>
          </p:cNvPr>
          <p:cNvCxnSpPr>
            <a:cxnSpLocks/>
          </p:cNvCxnSpPr>
          <p:nvPr/>
        </p:nvCxnSpPr>
        <p:spPr>
          <a:xfrm>
            <a:off x="2109139" y="911049"/>
            <a:ext cx="0" cy="635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10">
            <a:extLst>
              <a:ext uri="{FF2B5EF4-FFF2-40B4-BE49-F238E27FC236}">
                <a16:creationId xmlns:a16="http://schemas.microsoft.com/office/drawing/2014/main" id="{930063EB-9282-EF76-283D-0F9D06E33B57}"/>
              </a:ext>
            </a:extLst>
          </p:cNvPr>
          <p:cNvCxnSpPr>
            <a:cxnSpLocks/>
          </p:cNvCxnSpPr>
          <p:nvPr/>
        </p:nvCxnSpPr>
        <p:spPr>
          <a:xfrm>
            <a:off x="2584666" y="911049"/>
            <a:ext cx="0" cy="635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1">
            <a:extLst>
              <a:ext uri="{FF2B5EF4-FFF2-40B4-BE49-F238E27FC236}">
                <a16:creationId xmlns:a16="http://schemas.microsoft.com/office/drawing/2014/main" id="{4BEE0C96-FDD1-B002-4D14-0BF7EF564F0E}"/>
              </a:ext>
            </a:extLst>
          </p:cNvPr>
          <p:cNvCxnSpPr>
            <a:cxnSpLocks/>
          </p:cNvCxnSpPr>
          <p:nvPr/>
        </p:nvCxnSpPr>
        <p:spPr>
          <a:xfrm>
            <a:off x="3060390" y="911049"/>
            <a:ext cx="0" cy="635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13">
            <a:extLst>
              <a:ext uri="{FF2B5EF4-FFF2-40B4-BE49-F238E27FC236}">
                <a16:creationId xmlns:a16="http://schemas.microsoft.com/office/drawing/2014/main" id="{2ED41F25-5182-4AA9-7839-85C655C03398}"/>
              </a:ext>
            </a:extLst>
          </p:cNvPr>
          <p:cNvCxnSpPr>
            <a:cxnSpLocks/>
          </p:cNvCxnSpPr>
          <p:nvPr/>
        </p:nvCxnSpPr>
        <p:spPr>
          <a:xfrm>
            <a:off x="3545835" y="911049"/>
            <a:ext cx="0" cy="60426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5">
            <a:extLst>
              <a:ext uri="{FF2B5EF4-FFF2-40B4-BE49-F238E27FC236}">
                <a16:creationId xmlns:a16="http://schemas.microsoft.com/office/drawing/2014/main" id="{CD8D504F-833E-056C-0DE2-7C113BC052B3}"/>
              </a:ext>
            </a:extLst>
          </p:cNvPr>
          <p:cNvCxnSpPr>
            <a:cxnSpLocks/>
          </p:cNvCxnSpPr>
          <p:nvPr/>
        </p:nvCxnSpPr>
        <p:spPr>
          <a:xfrm flipH="1">
            <a:off x="4040336" y="911049"/>
            <a:ext cx="7530" cy="5496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21">
            <a:extLst>
              <a:ext uri="{FF2B5EF4-FFF2-40B4-BE49-F238E27FC236}">
                <a16:creationId xmlns:a16="http://schemas.microsoft.com/office/drawing/2014/main" id="{036490F5-C992-1D10-A68E-0834AA060B47}"/>
              </a:ext>
            </a:extLst>
          </p:cNvPr>
          <p:cNvCxnSpPr>
            <a:cxnSpLocks/>
          </p:cNvCxnSpPr>
          <p:nvPr/>
        </p:nvCxnSpPr>
        <p:spPr>
          <a:xfrm>
            <a:off x="4499183" y="911049"/>
            <a:ext cx="0" cy="2561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48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22859-5A18-8855-D984-2A109F805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84DE8-BF92-8CE8-880A-FACFFB0E0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901700"/>
            <a:ext cx="241291" cy="264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FD7CE-6DFE-9D20-CB3A-BE46BC071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86" y="914401"/>
            <a:ext cx="241291" cy="6030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F4FE3-D3F2-3E9E-DC2C-C3BD733637E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/>
          <a:stretch/>
        </p:blipFill>
        <p:spPr>
          <a:xfrm>
            <a:off x="2394084" y="914401"/>
            <a:ext cx="241288" cy="5589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0E234F-98E2-71D3-D7CF-FE9F666A5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914402"/>
            <a:ext cx="228129" cy="4217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8094FD-AD0E-023D-3A49-12203A208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10" y="914401"/>
            <a:ext cx="227886" cy="3922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72232B-E257-A6A7-A82B-CDC537DA1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38" y="911049"/>
            <a:ext cx="228129" cy="33727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D9891E-2DF8-DB44-F947-DA564BCEF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02" y="914402"/>
            <a:ext cx="228129" cy="3926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3A042-157B-91AA-0D61-C90C96E1136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r="-1"/>
          <a:stretch/>
        </p:blipFill>
        <p:spPr>
          <a:xfrm>
            <a:off x="4846002" y="907311"/>
            <a:ext cx="274320" cy="5116343"/>
          </a:xfrm>
          <a:prstGeom prst="rect">
            <a:avLst/>
          </a:prstGeom>
        </p:spPr>
      </p:pic>
      <p:pic>
        <p:nvPicPr>
          <p:cNvPr id="21" name="Picture 20" descr="A close up of a body&#10;&#10;Description automatically generated">
            <a:extLst>
              <a:ext uri="{FF2B5EF4-FFF2-40B4-BE49-F238E27FC236}">
                <a16:creationId xmlns:a16="http://schemas.microsoft.com/office/drawing/2014/main" id="{7E1C37FA-FDDD-6FF4-9574-BA6E8FB618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73" y="914401"/>
            <a:ext cx="263881" cy="1056166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1FFDFA26-3773-2070-CF47-3EAF978B677D}"/>
              </a:ext>
            </a:extLst>
          </p:cNvPr>
          <p:cNvCxnSpPr>
            <a:cxnSpLocks/>
          </p:cNvCxnSpPr>
          <p:nvPr/>
        </p:nvCxnSpPr>
        <p:spPr>
          <a:xfrm>
            <a:off x="1639130" y="911049"/>
            <a:ext cx="0" cy="6034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3B14139C-D380-8DFD-C087-29A3F187E597}"/>
              </a:ext>
            </a:extLst>
          </p:cNvPr>
          <p:cNvCxnSpPr>
            <a:cxnSpLocks/>
          </p:cNvCxnSpPr>
          <p:nvPr/>
        </p:nvCxnSpPr>
        <p:spPr>
          <a:xfrm>
            <a:off x="2137603" y="911049"/>
            <a:ext cx="0" cy="6034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A6A50E93-16D6-8493-158F-B30348FB6C19}"/>
              </a:ext>
            </a:extLst>
          </p:cNvPr>
          <p:cNvCxnSpPr>
            <a:cxnSpLocks/>
          </p:cNvCxnSpPr>
          <p:nvPr/>
        </p:nvCxnSpPr>
        <p:spPr>
          <a:xfrm>
            <a:off x="2630920" y="911049"/>
            <a:ext cx="0" cy="5592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1">
            <a:extLst>
              <a:ext uri="{FF2B5EF4-FFF2-40B4-BE49-F238E27FC236}">
                <a16:creationId xmlns:a16="http://schemas.microsoft.com/office/drawing/2014/main" id="{DCC1A932-6BCB-952F-583F-CE5926239A26}"/>
              </a:ext>
            </a:extLst>
          </p:cNvPr>
          <p:cNvCxnSpPr>
            <a:cxnSpLocks/>
          </p:cNvCxnSpPr>
          <p:nvPr/>
        </p:nvCxnSpPr>
        <p:spPr>
          <a:xfrm>
            <a:off x="3110202" y="911049"/>
            <a:ext cx="0" cy="43369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3">
            <a:extLst>
              <a:ext uri="{FF2B5EF4-FFF2-40B4-BE49-F238E27FC236}">
                <a16:creationId xmlns:a16="http://schemas.microsoft.com/office/drawing/2014/main" id="{F46010CD-6E30-8620-B473-EB52AC2A3F69}"/>
              </a:ext>
            </a:extLst>
          </p:cNvPr>
          <p:cNvCxnSpPr>
            <a:cxnSpLocks/>
          </p:cNvCxnSpPr>
          <p:nvPr/>
        </p:nvCxnSpPr>
        <p:spPr>
          <a:xfrm>
            <a:off x="3599205" y="911049"/>
            <a:ext cx="0" cy="3995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5">
            <a:extLst>
              <a:ext uri="{FF2B5EF4-FFF2-40B4-BE49-F238E27FC236}">
                <a16:creationId xmlns:a16="http://schemas.microsoft.com/office/drawing/2014/main" id="{167D7BAE-B044-BCAD-BCE1-EA8E4E3BF4D0}"/>
              </a:ext>
            </a:extLst>
          </p:cNvPr>
          <p:cNvCxnSpPr>
            <a:cxnSpLocks/>
          </p:cNvCxnSpPr>
          <p:nvPr/>
        </p:nvCxnSpPr>
        <p:spPr>
          <a:xfrm>
            <a:off x="4079888" y="911049"/>
            <a:ext cx="0" cy="3995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21">
            <a:extLst>
              <a:ext uri="{FF2B5EF4-FFF2-40B4-BE49-F238E27FC236}">
                <a16:creationId xmlns:a16="http://schemas.microsoft.com/office/drawing/2014/main" id="{3F8C11A9-2547-9AB6-73D8-1B9C32EBA03A}"/>
              </a:ext>
            </a:extLst>
          </p:cNvPr>
          <p:cNvCxnSpPr>
            <a:cxnSpLocks/>
          </p:cNvCxnSpPr>
          <p:nvPr/>
        </p:nvCxnSpPr>
        <p:spPr>
          <a:xfrm>
            <a:off x="4570343" y="911049"/>
            <a:ext cx="0" cy="51410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21">
            <a:extLst>
              <a:ext uri="{FF2B5EF4-FFF2-40B4-BE49-F238E27FC236}">
                <a16:creationId xmlns:a16="http://schemas.microsoft.com/office/drawing/2014/main" id="{531D1716-11F4-6DED-9E25-0D712D45F12A}"/>
              </a:ext>
            </a:extLst>
          </p:cNvPr>
          <p:cNvCxnSpPr>
            <a:cxnSpLocks/>
          </p:cNvCxnSpPr>
          <p:nvPr/>
        </p:nvCxnSpPr>
        <p:spPr>
          <a:xfrm>
            <a:off x="5116811" y="911049"/>
            <a:ext cx="0" cy="50905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43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0E77E2F-8CAB-56D6-F5B8-66512AB09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BA5E1-B7AD-B7D4-2070-D155784163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9" y="914400"/>
            <a:ext cx="225812" cy="5669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5B6EB-835B-8062-51E7-5B2F24233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86" y="914400"/>
            <a:ext cx="225813" cy="584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751CC-7E43-5102-FB9D-2FAB5F218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75" y="914400"/>
            <a:ext cx="227799" cy="5671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C3E66-62CA-8519-65EC-D096D3AFF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96" y="914400"/>
            <a:ext cx="215634" cy="2992258"/>
          </a:xfrm>
          <a:prstGeom prst="rect">
            <a:avLst/>
          </a:prstGeom>
        </p:spPr>
      </p:pic>
      <p:pic>
        <p:nvPicPr>
          <p:cNvPr id="13" name="Picture 12" descr="A black and white image of a cloud&#10;&#10;Description automatically generated">
            <a:extLst>
              <a:ext uri="{FF2B5EF4-FFF2-40B4-BE49-F238E27FC236}">
                <a16:creationId xmlns:a16="http://schemas.microsoft.com/office/drawing/2014/main" id="{21E325BD-80BF-9781-F514-4E4594908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/>
          <a:stretch/>
        </p:blipFill>
        <p:spPr>
          <a:xfrm>
            <a:off x="3394133" y="911049"/>
            <a:ext cx="225812" cy="1282841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CB166397-215D-8FF5-9B8A-F01BF700CC16}"/>
              </a:ext>
            </a:extLst>
          </p:cNvPr>
          <p:cNvCxnSpPr>
            <a:cxnSpLocks/>
          </p:cNvCxnSpPr>
          <p:nvPr/>
        </p:nvCxnSpPr>
        <p:spPr>
          <a:xfrm>
            <a:off x="1653362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9C4FCAA0-22A5-88A1-D141-F7AD3008E707}"/>
              </a:ext>
            </a:extLst>
          </p:cNvPr>
          <p:cNvCxnSpPr>
            <a:cxnSpLocks/>
          </p:cNvCxnSpPr>
          <p:nvPr/>
        </p:nvCxnSpPr>
        <p:spPr>
          <a:xfrm>
            <a:off x="2148277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C4663AE6-017C-9433-3A0F-F3C33EDBA308}"/>
              </a:ext>
            </a:extLst>
          </p:cNvPr>
          <p:cNvCxnSpPr>
            <a:cxnSpLocks/>
          </p:cNvCxnSpPr>
          <p:nvPr/>
        </p:nvCxnSpPr>
        <p:spPr>
          <a:xfrm>
            <a:off x="2627362" y="911049"/>
            <a:ext cx="0" cy="5898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1">
            <a:extLst>
              <a:ext uri="{FF2B5EF4-FFF2-40B4-BE49-F238E27FC236}">
                <a16:creationId xmlns:a16="http://schemas.microsoft.com/office/drawing/2014/main" id="{4EBC1A4A-B2D3-1AEF-408C-93A2B41D3BC2}"/>
              </a:ext>
            </a:extLst>
          </p:cNvPr>
          <p:cNvCxnSpPr>
            <a:cxnSpLocks/>
          </p:cNvCxnSpPr>
          <p:nvPr/>
        </p:nvCxnSpPr>
        <p:spPr>
          <a:xfrm>
            <a:off x="3117318" y="911049"/>
            <a:ext cx="0" cy="3137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1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D68642-5F69-8E83-4683-53EFFB9E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E5A9C-2C13-B4A1-F5A0-552F8A287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63" y="914400"/>
            <a:ext cx="220543" cy="5642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C1E5E-0C6C-61B4-93A1-F1F537655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09" y="914401"/>
            <a:ext cx="220321" cy="569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88571-877C-BE70-0D8D-8AC2086FB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33" y="914400"/>
            <a:ext cx="257407" cy="5816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CCD24-D14E-AA39-8959-01CE1DBB6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69" y="914400"/>
            <a:ext cx="227067" cy="525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360C6-F559-BD2B-312A-755DB0278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84" y="914400"/>
            <a:ext cx="227067" cy="2945219"/>
          </a:xfrm>
          <a:prstGeom prst="rect">
            <a:avLst/>
          </a:prstGeom>
        </p:spPr>
      </p:pic>
      <p:pic>
        <p:nvPicPr>
          <p:cNvPr id="15" name="Picture 14" descr="A blurry image of a person&#10;&#10;Description automatically generated">
            <a:extLst>
              <a:ext uri="{FF2B5EF4-FFF2-40B4-BE49-F238E27FC236}">
                <a16:creationId xmlns:a16="http://schemas.microsoft.com/office/drawing/2014/main" id="{BDD943E1-FEBD-38B5-209E-778C7AC45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93" y="914400"/>
            <a:ext cx="259537" cy="1259958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16E895D6-F9D8-6863-0A72-4663685966A3}"/>
              </a:ext>
            </a:extLst>
          </p:cNvPr>
          <p:cNvCxnSpPr>
            <a:cxnSpLocks/>
          </p:cNvCxnSpPr>
          <p:nvPr/>
        </p:nvCxnSpPr>
        <p:spPr>
          <a:xfrm>
            <a:off x="1656920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32AEC3F8-156C-5FC3-DCCB-EFE56C084B2D}"/>
              </a:ext>
            </a:extLst>
          </p:cNvPr>
          <p:cNvCxnSpPr>
            <a:cxnSpLocks/>
          </p:cNvCxnSpPr>
          <p:nvPr/>
        </p:nvCxnSpPr>
        <p:spPr>
          <a:xfrm>
            <a:off x="2144719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4829726E-E645-1FA6-30CB-7F44D0A2D232}"/>
              </a:ext>
            </a:extLst>
          </p:cNvPr>
          <p:cNvCxnSpPr>
            <a:cxnSpLocks/>
          </p:cNvCxnSpPr>
          <p:nvPr/>
        </p:nvCxnSpPr>
        <p:spPr>
          <a:xfrm>
            <a:off x="2652268" y="911049"/>
            <a:ext cx="0" cy="5898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1">
            <a:extLst>
              <a:ext uri="{FF2B5EF4-FFF2-40B4-BE49-F238E27FC236}">
                <a16:creationId xmlns:a16="http://schemas.microsoft.com/office/drawing/2014/main" id="{B1C3B66A-95B3-8CFC-8D8F-EAC29E758070}"/>
              </a:ext>
            </a:extLst>
          </p:cNvPr>
          <p:cNvCxnSpPr>
            <a:cxnSpLocks/>
          </p:cNvCxnSpPr>
          <p:nvPr/>
        </p:nvCxnSpPr>
        <p:spPr>
          <a:xfrm>
            <a:off x="3142224" y="911049"/>
            <a:ext cx="0" cy="54755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3">
            <a:extLst>
              <a:ext uri="{FF2B5EF4-FFF2-40B4-BE49-F238E27FC236}">
                <a16:creationId xmlns:a16="http://schemas.microsoft.com/office/drawing/2014/main" id="{CDEF92CF-57AA-62CF-3A3D-E6F070A7BB36}"/>
              </a:ext>
            </a:extLst>
          </p:cNvPr>
          <p:cNvCxnSpPr>
            <a:cxnSpLocks/>
          </p:cNvCxnSpPr>
          <p:nvPr/>
        </p:nvCxnSpPr>
        <p:spPr>
          <a:xfrm>
            <a:off x="3631227" y="911049"/>
            <a:ext cx="0" cy="31094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08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0D9D917E-1868-170E-6E16-EE0DDDCB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2FB7F-4C09-030F-7B88-9116B709E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74" y="909084"/>
            <a:ext cx="244838" cy="5752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826FC-21AF-A2D2-0D23-0C3276756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5" y="909085"/>
            <a:ext cx="244838" cy="5677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76DCB-ECB2-3373-AC0F-052D4F476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96" y="909084"/>
            <a:ext cx="244838" cy="5640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86BF65-E85E-90C6-D9AF-B396936ED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07" y="909085"/>
            <a:ext cx="218098" cy="5488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AD7442-0294-C86F-1A62-1C0239FC6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78" y="909084"/>
            <a:ext cx="266182" cy="3721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096E0C-8ABD-37AD-B36A-16B43BC93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3" y="909084"/>
            <a:ext cx="221953" cy="2801679"/>
          </a:xfrm>
          <a:prstGeom prst="rect">
            <a:avLst/>
          </a:prstGeom>
        </p:spPr>
      </p:pic>
      <p:pic>
        <p:nvPicPr>
          <p:cNvPr id="17" name="Picture 16" descr="A black and white photo of a person's face&#10;&#10;Description automatically generated">
            <a:extLst>
              <a:ext uri="{FF2B5EF4-FFF2-40B4-BE49-F238E27FC236}">
                <a16:creationId xmlns:a16="http://schemas.microsoft.com/office/drawing/2014/main" id="{877F849B-EE9B-F356-83A1-7235FD924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60" y="909084"/>
            <a:ext cx="299368" cy="1656217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A8294473-97F7-4F99-544E-71D7421165EB}"/>
              </a:ext>
            </a:extLst>
          </p:cNvPr>
          <p:cNvCxnSpPr>
            <a:cxnSpLocks/>
          </p:cNvCxnSpPr>
          <p:nvPr/>
        </p:nvCxnSpPr>
        <p:spPr>
          <a:xfrm>
            <a:off x="1667594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D2CA47C9-57AA-E95B-88C2-798E6C4688FE}"/>
              </a:ext>
            </a:extLst>
          </p:cNvPr>
          <p:cNvCxnSpPr>
            <a:cxnSpLocks/>
          </p:cNvCxnSpPr>
          <p:nvPr/>
        </p:nvCxnSpPr>
        <p:spPr>
          <a:xfrm>
            <a:off x="2162509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4C43E657-0565-4163-3F7C-36217FBCA21B}"/>
              </a:ext>
            </a:extLst>
          </p:cNvPr>
          <p:cNvCxnSpPr>
            <a:cxnSpLocks/>
          </p:cNvCxnSpPr>
          <p:nvPr/>
        </p:nvCxnSpPr>
        <p:spPr>
          <a:xfrm>
            <a:off x="2634478" y="911049"/>
            <a:ext cx="0" cy="5898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1">
            <a:extLst>
              <a:ext uri="{FF2B5EF4-FFF2-40B4-BE49-F238E27FC236}">
                <a16:creationId xmlns:a16="http://schemas.microsoft.com/office/drawing/2014/main" id="{ECA9B74A-37B3-8498-2794-A82B9C783133}"/>
              </a:ext>
            </a:extLst>
          </p:cNvPr>
          <p:cNvCxnSpPr>
            <a:cxnSpLocks/>
          </p:cNvCxnSpPr>
          <p:nvPr/>
        </p:nvCxnSpPr>
        <p:spPr>
          <a:xfrm>
            <a:off x="3127992" y="911049"/>
            <a:ext cx="0" cy="55822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3">
            <a:extLst>
              <a:ext uri="{FF2B5EF4-FFF2-40B4-BE49-F238E27FC236}">
                <a16:creationId xmlns:a16="http://schemas.microsoft.com/office/drawing/2014/main" id="{69654892-5B6F-D9DF-11B6-031E04EE6D34}"/>
              </a:ext>
            </a:extLst>
          </p:cNvPr>
          <p:cNvCxnSpPr>
            <a:cxnSpLocks/>
          </p:cNvCxnSpPr>
          <p:nvPr/>
        </p:nvCxnSpPr>
        <p:spPr>
          <a:xfrm>
            <a:off x="3631227" y="911049"/>
            <a:ext cx="0" cy="39847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0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EA02010-6B92-9270-6CDD-D6C746B4E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0"/>
            <a:ext cx="5916706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7EFBA-C15A-EEDE-B491-CC28591D6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74" y="898451"/>
            <a:ext cx="214089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0A06B-066A-5E44-73AC-6F92D36A3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34" y="909083"/>
            <a:ext cx="214089" cy="587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BFDB4-ED09-86BD-BAA0-C46480DEA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75" y="909082"/>
            <a:ext cx="235068" cy="445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DFEA2A-C5FF-5B5B-91D5-1C35DF3BC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35" y="909083"/>
            <a:ext cx="235069" cy="3058062"/>
          </a:xfrm>
          <a:prstGeom prst="rect">
            <a:avLst/>
          </a:prstGeom>
        </p:spPr>
      </p:pic>
      <p:pic>
        <p:nvPicPr>
          <p:cNvPr id="13" name="Picture 12" descr="A black and white photo of a person's face&#10;&#10;Description automatically generated">
            <a:extLst>
              <a:ext uri="{FF2B5EF4-FFF2-40B4-BE49-F238E27FC236}">
                <a16:creationId xmlns:a16="http://schemas.microsoft.com/office/drawing/2014/main" id="{444C2F22-B08C-16F6-50F4-9E3C126CC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96" y="898451"/>
            <a:ext cx="214089" cy="1419448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8EA12B6F-FC64-2D15-3BDC-3E5B1E52854E}"/>
              </a:ext>
            </a:extLst>
          </p:cNvPr>
          <p:cNvCxnSpPr>
            <a:cxnSpLocks/>
          </p:cNvCxnSpPr>
          <p:nvPr/>
        </p:nvCxnSpPr>
        <p:spPr>
          <a:xfrm>
            <a:off x="1653362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">
            <a:extLst>
              <a:ext uri="{FF2B5EF4-FFF2-40B4-BE49-F238E27FC236}">
                <a16:creationId xmlns:a16="http://schemas.microsoft.com/office/drawing/2014/main" id="{B8A0594B-19E9-C934-9D99-A6113ADF8A08}"/>
              </a:ext>
            </a:extLst>
          </p:cNvPr>
          <p:cNvCxnSpPr>
            <a:cxnSpLocks/>
          </p:cNvCxnSpPr>
          <p:nvPr/>
        </p:nvCxnSpPr>
        <p:spPr>
          <a:xfrm>
            <a:off x="2144719" y="911049"/>
            <a:ext cx="0" cy="5987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D9B97C34-9FD1-C74C-6215-9112098EF25B}"/>
              </a:ext>
            </a:extLst>
          </p:cNvPr>
          <p:cNvCxnSpPr>
            <a:cxnSpLocks/>
          </p:cNvCxnSpPr>
          <p:nvPr/>
        </p:nvCxnSpPr>
        <p:spPr>
          <a:xfrm>
            <a:off x="2652268" y="911049"/>
            <a:ext cx="0" cy="46927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1">
            <a:extLst>
              <a:ext uri="{FF2B5EF4-FFF2-40B4-BE49-F238E27FC236}">
                <a16:creationId xmlns:a16="http://schemas.microsoft.com/office/drawing/2014/main" id="{E133ABDC-B09D-F483-4598-16AB13FC4108}"/>
              </a:ext>
            </a:extLst>
          </p:cNvPr>
          <p:cNvCxnSpPr>
            <a:cxnSpLocks/>
          </p:cNvCxnSpPr>
          <p:nvPr/>
        </p:nvCxnSpPr>
        <p:spPr>
          <a:xfrm>
            <a:off x="3138666" y="911049"/>
            <a:ext cx="0" cy="31343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795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0</Words>
  <Application>Microsoft Macintosh PowerPoint</Application>
  <PresentationFormat>Letter Paper (8.5x11 in)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Kristen St John</dc:creator>
  <cp:lastModifiedBy>RGLucchi</cp:lastModifiedBy>
  <cp:revision>14</cp:revision>
  <dcterms:created xsi:type="dcterms:W3CDTF">2024-07-15T01:31:18Z</dcterms:created>
  <dcterms:modified xsi:type="dcterms:W3CDTF">2024-11-10T18:56:39Z</dcterms:modified>
</cp:coreProperties>
</file>